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2" r:id="rId5"/>
    <p:sldId id="256" r:id="rId6"/>
    <p:sldId id="295" r:id="rId7"/>
    <p:sldId id="297" r:id="rId8"/>
    <p:sldId id="298" r:id="rId9"/>
    <p:sldId id="282" r:id="rId10"/>
    <p:sldId id="283" r:id="rId11"/>
    <p:sldId id="296" r:id="rId12"/>
    <p:sldId id="299" r:id="rId13"/>
    <p:sldId id="300" r:id="rId14"/>
    <p:sldId id="258" r:id="rId15"/>
    <p:sldId id="301" r:id="rId16"/>
    <p:sldId id="294" r:id="rId17"/>
    <p:sldId id="284" r:id="rId18"/>
    <p:sldId id="302" r:id="rId19"/>
    <p:sldId id="303" r:id="rId20"/>
    <p:sldId id="290" r:id="rId21"/>
    <p:sldId id="285" r:id="rId22"/>
    <p:sldId id="286" r:id="rId23"/>
    <p:sldId id="287" r:id="rId24"/>
    <p:sldId id="289" r:id="rId25"/>
    <p:sldId id="291" r:id="rId26"/>
    <p:sldId id="292" r:id="rId27"/>
    <p:sldId id="29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6EFAD0-606D-468C-9F04-19C739A4D31D}" v="66" dt="2025-02-20T19:05:11.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23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Blajda" userId="3b0c7b4d-a86a-44f7-a079-1dff72ca0317" providerId="ADAL" clId="{F86EFAD0-606D-468C-9F04-19C739A4D31D}"/>
    <pc:docChg chg="undo custSel addSld delSld modSld sldOrd">
      <pc:chgData name="Ryan Blajda" userId="3b0c7b4d-a86a-44f7-a079-1dff72ca0317" providerId="ADAL" clId="{F86EFAD0-606D-468C-9F04-19C739A4D31D}" dt="2025-02-20T19:05:11.199" v="18058" actId="14826"/>
      <pc:docMkLst>
        <pc:docMk/>
      </pc:docMkLst>
      <pc:sldChg chg="addSp delSp modSp mod">
        <pc:chgData name="Ryan Blajda" userId="3b0c7b4d-a86a-44f7-a079-1dff72ca0317" providerId="ADAL" clId="{F86EFAD0-606D-468C-9F04-19C739A4D31D}" dt="2025-02-20T18:17:29.844" v="9577" actId="20577"/>
        <pc:sldMkLst>
          <pc:docMk/>
          <pc:sldMk cId="4283024248" sldId="256"/>
        </pc:sldMkLst>
        <pc:spChg chg="mod">
          <ac:chgData name="Ryan Blajda" userId="3b0c7b4d-a86a-44f7-a079-1dff72ca0317" providerId="ADAL" clId="{F86EFAD0-606D-468C-9F04-19C739A4D31D}" dt="2025-02-05T16:45:18.413" v="333" actId="20577"/>
          <ac:spMkLst>
            <pc:docMk/>
            <pc:sldMk cId="4283024248" sldId="256"/>
            <ac:spMk id="2" creationId="{4F8ED492-FE07-4CA3-AC5A-1999F6E671EE}"/>
          </ac:spMkLst>
        </pc:spChg>
        <pc:spChg chg="mod">
          <ac:chgData name="Ryan Blajda" userId="3b0c7b4d-a86a-44f7-a079-1dff72ca0317" providerId="ADAL" clId="{F86EFAD0-606D-468C-9F04-19C739A4D31D}" dt="2025-02-20T18:17:29.844" v="9577" actId="20577"/>
          <ac:spMkLst>
            <pc:docMk/>
            <pc:sldMk cId="4283024248" sldId="256"/>
            <ac:spMk id="3" creationId="{00000000-0000-0000-0000-000000000000}"/>
          </ac:spMkLst>
        </pc:spChg>
        <pc:picChg chg="add mod">
          <ac:chgData name="Ryan Blajda" userId="3b0c7b4d-a86a-44f7-a079-1dff72ca0317" providerId="ADAL" clId="{F86EFAD0-606D-468C-9F04-19C739A4D31D}" dt="2025-02-05T16:50:05.249" v="1098"/>
          <ac:picMkLst>
            <pc:docMk/>
            <pc:sldMk cId="4283024248" sldId="256"/>
            <ac:picMk id="4" creationId="{9DAB3185-3237-A301-53D8-31DB8D5EF7FA}"/>
          </ac:picMkLst>
        </pc:picChg>
        <pc:picChg chg="mod">
          <ac:chgData name="Ryan Blajda" userId="3b0c7b4d-a86a-44f7-a079-1dff72ca0317" providerId="ADAL" clId="{F86EFAD0-606D-468C-9F04-19C739A4D31D}" dt="2025-02-05T16:44:18.491" v="15" actId="14826"/>
          <ac:picMkLst>
            <pc:docMk/>
            <pc:sldMk cId="4283024248" sldId="256"/>
            <ac:picMk id="13" creationId="{00000000-0000-0000-0000-000000000000}"/>
          </ac:picMkLst>
        </pc:picChg>
      </pc:sldChg>
      <pc:sldChg chg="del">
        <pc:chgData name="Ryan Blajda" userId="3b0c7b4d-a86a-44f7-a079-1dff72ca0317" providerId="ADAL" clId="{F86EFAD0-606D-468C-9F04-19C739A4D31D}" dt="2025-02-05T16:45:23.748" v="334" actId="47"/>
        <pc:sldMkLst>
          <pc:docMk/>
          <pc:sldMk cId="372165753" sldId="257"/>
        </pc:sldMkLst>
      </pc:sldChg>
      <pc:sldChg chg="addSp delSp modSp mod">
        <pc:chgData name="Ryan Blajda" userId="3b0c7b4d-a86a-44f7-a079-1dff72ca0317" providerId="ADAL" clId="{F86EFAD0-606D-468C-9F04-19C739A4D31D}" dt="2025-02-20T18:49:29.273" v="14935" actId="20577"/>
        <pc:sldMkLst>
          <pc:docMk/>
          <pc:sldMk cId="1903458598" sldId="258"/>
        </pc:sldMkLst>
        <pc:spChg chg="mod">
          <ac:chgData name="Ryan Blajda" userId="3b0c7b4d-a86a-44f7-a079-1dff72ca0317" providerId="ADAL" clId="{F86EFAD0-606D-468C-9F04-19C739A4D31D}" dt="2025-02-05T16:57:39.160" v="2668" actId="20577"/>
          <ac:spMkLst>
            <pc:docMk/>
            <pc:sldMk cId="1903458598" sldId="258"/>
            <ac:spMk id="2" creationId="{9F90CC49-10D9-169B-05BE-2162747347C9}"/>
          </ac:spMkLst>
        </pc:spChg>
        <pc:spChg chg="mod">
          <ac:chgData name="Ryan Blajda" userId="3b0c7b4d-a86a-44f7-a079-1dff72ca0317" providerId="ADAL" clId="{F86EFAD0-606D-468C-9F04-19C739A4D31D}" dt="2025-02-20T18:49:29.273" v="14935" actId="20577"/>
          <ac:spMkLst>
            <pc:docMk/>
            <pc:sldMk cId="1903458598" sldId="258"/>
            <ac:spMk id="3" creationId="{00000000-0000-0000-0000-000000000000}"/>
          </ac:spMkLst>
        </pc:spChg>
        <pc:picChg chg="add mod">
          <ac:chgData name="Ryan Blajda" userId="3b0c7b4d-a86a-44f7-a079-1dff72ca0317" providerId="ADAL" clId="{F86EFAD0-606D-468C-9F04-19C739A4D31D}" dt="2025-02-05T16:55:36.317" v="2039"/>
          <ac:picMkLst>
            <pc:docMk/>
            <pc:sldMk cId="1903458598" sldId="258"/>
            <ac:picMk id="6" creationId="{96DD9952-8371-CFBA-8D31-14D0E27D2C93}"/>
          </ac:picMkLst>
        </pc:picChg>
        <pc:picChg chg="mod">
          <ac:chgData name="Ryan Blajda" userId="3b0c7b4d-a86a-44f7-a079-1dff72ca0317" providerId="ADAL" clId="{F86EFAD0-606D-468C-9F04-19C739A4D31D}" dt="2025-02-05T16:55:43.093" v="2040" actId="14826"/>
          <ac:picMkLst>
            <pc:docMk/>
            <pc:sldMk cId="1903458598" sldId="258"/>
            <ac:picMk id="35" creationId="{87558B1A-C3E2-429A-A572-0A885C0EAD7B}"/>
          </ac:picMkLst>
        </pc:picChg>
      </pc:sldChg>
      <pc:sldChg chg="addSp delSp modSp mod">
        <pc:chgData name="Ryan Blajda" userId="3b0c7b4d-a86a-44f7-a079-1dff72ca0317" providerId="ADAL" clId="{F86EFAD0-606D-468C-9F04-19C739A4D31D}" dt="2025-02-05T16:44:01.471" v="14" actId="1076"/>
        <pc:sldMkLst>
          <pc:docMk/>
          <pc:sldMk cId="1620325816" sldId="272"/>
        </pc:sldMkLst>
        <pc:spChg chg="mod">
          <ac:chgData name="Ryan Blajda" userId="3b0c7b4d-a86a-44f7-a079-1dff72ca0317" providerId="ADAL" clId="{F86EFAD0-606D-468C-9F04-19C739A4D31D}" dt="2025-02-05T16:44:01.471" v="14" actId="1076"/>
          <ac:spMkLst>
            <pc:docMk/>
            <pc:sldMk cId="1620325816" sldId="272"/>
            <ac:spMk id="28" creationId="{00000000-0000-0000-0000-000000000000}"/>
          </ac:spMkLst>
        </pc:spChg>
        <pc:picChg chg="add mod">
          <ac:chgData name="Ryan Blajda" userId="3b0c7b4d-a86a-44f7-a079-1dff72ca0317" providerId="ADAL" clId="{F86EFAD0-606D-468C-9F04-19C739A4D31D}" dt="2025-02-05T16:43:53.134" v="10" actId="1076"/>
          <ac:picMkLst>
            <pc:docMk/>
            <pc:sldMk cId="1620325816" sldId="272"/>
            <ac:picMk id="11" creationId="{7CF13E78-D4C7-D276-AE1F-115B9114C096}"/>
          </ac:picMkLst>
        </pc:picChg>
      </pc:sldChg>
      <pc:sldChg chg="addSp delSp modSp mod">
        <pc:chgData name="Ryan Blajda" userId="3b0c7b4d-a86a-44f7-a079-1dff72ca0317" providerId="ADAL" clId="{F86EFAD0-606D-468C-9F04-19C739A4D31D}" dt="2025-02-20T18:40:52.944" v="13263" actId="20577"/>
        <pc:sldMkLst>
          <pc:docMk/>
          <pc:sldMk cId="2925595683" sldId="282"/>
        </pc:sldMkLst>
        <pc:spChg chg="mod">
          <ac:chgData name="Ryan Blajda" userId="3b0c7b4d-a86a-44f7-a079-1dff72ca0317" providerId="ADAL" clId="{F86EFAD0-606D-468C-9F04-19C739A4D31D}" dt="2025-02-20T18:40:52.944" v="13263" actId="20577"/>
          <ac:spMkLst>
            <pc:docMk/>
            <pc:sldMk cId="2925595683" sldId="282"/>
            <ac:spMk id="3" creationId="{00000000-0000-0000-0000-000000000000}"/>
          </ac:spMkLst>
        </pc:spChg>
        <pc:spChg chg="mod">
          <ac:chgData name="Ryan Blajda" userId="3b0c7b4d-a86a-44f7-a079-1dff72ca0317" providerId="ADAL" clId="{F86EFAD0-606D-468C-9F04-19C739A4D31D}" dt="2025-02-20T18:36:59.227" v="12821" actId="6549"/>
          <ac:spMkLst>
            <pc:docMk/>
            <pc:sldMk cId="2925595683" sldId="282"/>
            <ac:spMk id="4" creationId="{85415D0F-502F-89E4-2F4B-3ACB1B4150CF}"/>
          </ac:spMkLst>
        </pc:spChg>
        <pc:spChg chg="mod">
          <ac:chgData name="Ryan Blajda" userId="3b0c7b4d-a86a-44f7-a079-1dff72ca0317" providerId="ADAL" clId="{F86EFAD0-606D-468C-9F04-19C739A4D31D}" dt="2025-02-20T18:36:50.187" v="12806" actId="14100"/>
          <ac:spMkLst>
            <pc:docMk/>
            <pc:sldMk cId="2925595683" sldId="282"/>
            <ac:spMk id="9" creationId="{0A6323BB-4993-8155-88C4-C13BBAB69A92}"/>
          </ac:spMkLst>
        </pc:spChg>
        <pc:picChg chg="mod">
          <ac:chgData name="Ryan Blajda" userId="3b0c7b4d-a86a-44f7-a079-1dff72ca0317" providerId="ADAL" clId="{F86EFAD0-606D-468C-9F04-19C739A4D31D}" dt="2025-02-20T18:20:39.324" v="10098" actId="14826"/>
          <ac:picMkLst>
            <pc:docMk/>
            <pc:sldMk cId="2925595683" sldId="282"/>
            <ac:picMk id="2" creationId="{00000000-0000-0000-0000-000000000000}"/>
          </ac:picMkLst>
        </pc:picChg>
        <pc:picChg chg="add mod">
          <ac:chgData name="Ryan Blajda" userId="3b0c7b4d-a86a-44f7-a079-1dff72ca0317" providerId="ADAL" clId="{F86EFAD0-606D-468C-9F04-19C739A4D31D}" dt="2025-02-05T16:50:09.374" v="1100"/>
          <ac:picMkLst>
            <pc:docMk/>
            <pc:sldMk cId="2925595683" sldId="282"/>
            <ac:picMk id="7" creationId="{13815C32-A06B-5CA3-B812-DC9D30C0C871}"/>
          </ac:picMkLst>
        </pc:picChg>
      </pc:sldChg>
      <pc:sldChg chg="addSp delSp modSp add del mod ord">
        <pc:chgData name="Ryan Blajda" userId="3b0c7b4d-a86a-44f7-a079-1dff72ca0317" providerId="ADAL" clId="{F86EFAD0-606D-468C-9F04-19C739A4D31D}" dt="2025-02-20T18:46:42.338" v="14531" actId="20577"/>
        <pc:sldMkLst>
          <pc:docMk/>
          <pc:sldMk cId="827412323" sldId="283"/>
        </pc:sldMkLst>
        <pc:spChg chg="mod">
          <ac:chgData name="Ryan Blajda" userId="3b0c7b4d-a86a-44f7-a079-1dff72ca0317" providerId="ADAL" clId="{F86EFAD0-606D-468C-9F04-19C739A4D31D}" dt="2025-02-20T18:41:57.321" v="13455" actId="5793"/>
          <ac:spMkLst>
            <pc:docMk/>
            <pc:sldMk cId="827412323" sldId="283"/>
            <ac:spMk id="3" creationId="{00000000-0000-0000-0000-000000000000}"/>
          </ac:spMkLst>
        </pc:spChg>
        <pc:spChg chg="add del mod">
          <ac:chgData name="Ryan Blajda" userId="3b0c7b4d-a86a-44f7-a079-1dff72ca0317" providerId="ADAL" clId="{F86EFAD0-606D-468C-9F04-19C739A4D31D}" dt="2025-02-20T18:39:59.266" v="13225" actId="20577"/>
          <ac:spMkLst>
            <pc:docMk/>
            <pc:sldMk cId="827412323" sldId="283"/>
            <ac:spMk id="4" creationId="{DB317DF0-68DC-0854-F2AA-1468C1FB32C7}"/>
          </ac:spMkLst>
        </pc:spChg>
        <pc:spChg chg="add mod">
          <ac:chgData name="Ryan Blajda" userId="3b0c7b4d-a86a-44f7-a079-1dff72ca0317" providerId="ADAL" clId="{F86EFAD0-606D-468C-9F04-19C739A4D31D}" dt="2025-02-20T18:43:54.025" v="13934" actId="1076"/>
          <ac:spMkLst>
            <pc:docMk/>
            <pc:sldMk cId="827412323" sldId="283"/>
            <ac:spMk id="6" creationId="{05740850-6B39-FFE2-4FC7-B23A7603C11B}"/>
          </ac:spMkLst>
        </pc:spChg>
        <pc:spChg chg="mod">
          <ac:chgData name="Ryan Blajda" userId="3b0c7b4d-a86a-44f7-a079-1dff72ca0317" providerId="ADAL" clId="{F86EFAD0-606D-468C-9F04-19C739A4D31D}" dt="2025-02-20T18:46:42.338" v="14531" actId="20577"/>
          <ac:spMkLst>
            <pc:docMk/>
            <pc:sldMk cId="827412323" sldId="283"/>
            <ac:spMk id="8" creationId="{34538373-1C5A-E304-9585-461108899F8C}"/>
          </ac:spMkLst>
        </pc:spChg>
        <pc:picChg chg="mod">
          <ac:chgData name="Ryan Blajda" userId="3b0c7b4d-a86a-44f7-a079-1dff72ca0317" providerId="ADAL" clId="{F86EFAD0-606D-468C-9F04-19C739A4D31D}" dt="2025-02-20T18:20:32.935" v="10097" actId="14826"/>
          <ac:picMkLst>
            <pc:docMk/>
            <pc:sldMk cId="827412323" sldId="283"/>
            <ac:picMk id="2" creationId="{00000000-0000-0000-0000-000000000000}"/>
          </ac:picMkLst>
        </pc:picChg>
        <pc:picChg chg="add mod">
          <ac:chgData name="Ryan Blajda" userId="3b0c7b4d-a86a-44f7-a079-1dff72ca0317" providerId="ADAL" clId="{F86EFAD0-606D-468C-9F04-19C739A4D31D}" dt="2025-02-05T16:55:16.470" v="2026"/>
          <ac:picMkLst>
            <pc:docMk/>
            <pc:sldMk cId="827412323" sldId="283"/>
            <ac:picMk id="7" creationId="{A4C0FA53-92EE-65C6-15A2-007D785936D5}"/>
          </ac:picMkLst>
        </pc:picChg>
      </pc:sldChg>
      <pc:sldChg chg="del">
        <pc:chgData name="Ryan Blajda" userId="3b0c7b4d-a86a-44f7-a079-1dff72ca0317" providerId="ADAL" clId="{F86EFAD0-606D-468C-9F04-19C739A4D31D}" dt="2025-02-05T16:55:25.326" v="2035" actId="47"/>
        <pc:sldMkLst>
          <pc:docMk/>
          <pc:sldMk cId="633286652" sldId="284"/>
        </pc:sldMkLst>
      </pc:sldChg>
      <pc:sldChg chg="addSp modSp add mod ord">
        <pc:chgData name="Ryan Blajda" userId="3b0c7b4d-a86a-44f7-a079-1dff72ca0317" providerId="ADAL" clId="{F86EFAD0-606D-468C-9F04-19C739A4D31D}" dt="2025-02-20T18:54:44.314" v="15898" actId="1076"/>
        <pc:sldMkLst>
          <pc:docMk/>
          <pc:sldMk cId="1508778508" sldId="284"/>
        </pc:sldMkLst>
        <pc:spChg chg="mod">
          <ac:chgData name="Ryan Blajda" userId="3b0c7b4d-a86a-44f7-a079-1dff72ca0317" providerId="ADAL" clId="{F86EFAD0-606D-468C-9F04-19C739A4D31D}" dt="2025-02-20T18:54:03.067" v="15758" actId="20577"/>
          <ac:spMkLst>
            <pc:docMk/>
            <pc:sldMk cId="1508778508" sldId="284"/>
            <ac:spMk id="2" creationId="{C3549A96-0155-8364-754D-7135C3FEC9D9}"/>
          </ac:spMkLst>
        </pc:spChg>
        <pc:spChg chg="mod">
          <ac:chgData name="Ryan Blajda" userId="3b0c7b4d-a86a-44f7-a079-1dff72ca0317" providerId="ADAL" clId="{F86EFAD0-606D-468C-9F04-19C739A4D31D}" dt="2025-02-05T16:58:10.497" v="2719" actId="6549"/>
          <ac:spMkLst>
            <pc:docMk/>
            <pc:sldMk cId="1508778508" sldId="284"/>
            <ac:spMk id="3" creationId="{58F3EBA8-F890-9527-89F4-5B603DE2BF28}"/>
          </ac:spMkLst>
        </pc:spChg>
        <pc:spChg chg="add mod">
          <ac:chgData name="Ryan Blajda" userId="3b0c7b4d-a86a-44f7-a079-1dff72ca0317" providerId="ADAL" clId="{F86EFAD0-606D-468C-9F04-19C739A4D31D}" dt="2025-02-20T18:54:26.347" v="15894" actId="20577"/>
          <ac:spMkLst>
            <pc:docMk/>
            <pc:sldMk cId="1508778508" sldId="284"/>
            <ac:spMk id="4" creationId="{7F899A75-08D8-9289-2481-5A240E028AC3}"/>
          </ac:spMkLst>
        </pc:spChg>
        <pc:spChg chg="add mod">
          <ac:chgData name="Ryan Blajda" userId="3b0c7b4d-a86a-44f7-a079-1dff72ca0317" providerId="ADAL" clId="{F86EFAD0-606D-468C-9F04-19C739A4D31D}" dt="2025-02-20T18:54:41.671" v="15896" actId="1076"/>
          <ac:spMkLst>
            <pc:docMk/>
            <pc:sldMk cId="1508778508" sldId="284"/>
            <ac:spMk id="7" creationId="{699C1073-8C4A-CDD1-44B4-552D3418BB62}"/>
          </ac:spMkLst>
        </pc:spChg>
        <pc:spChg chg="add mod">
          <ac:chgData name="Ryan Blajda" userId="3b0c7b4d-a86a-44f7-a079-1dff72ca0317" providerId="ADAL" clId="{F86EFAD0-606D-468C-9F04-19C739A4D31D}" dt="2025-02-20T18:54:44.314" v="15898" actId="1076"/>
          <ac:spMkLst>
            <pc:docMk/>
            <pc:sldMk cId="1508778508" sldId="284"/>
            <ac:spMk id="8" creationId="{4C042E44-C480-D417-7083-ACC594D0C485}"/>
          </ac:spMkLst>
        </pc:spChg>
        <pc:picChg chg="mod">
          <ac:chgData name="Ryan Blajda" userId="3b0c7b4d-a86a-44f7-a079-1dff72ca0317" providerId="ADAL" clId="{F86EFAD0-606D-468C-9F04-19C739A4D31D}" dt="2025-02-05T16:59:12.501" v="3023" actId="14826"/>
          <ac:picMkLst>
            <pc:docMk/>
            <pc:sldMk cId="1508778508" sldId="284"/>
            <ac:picMk id="35" creationId="{A6D26B8F-9A3A-4849-9F6D-A075CAEEFB57}"/>
          </ac:picMkLst>
        </pc:picChg>
      </pc:sldChg>
      <pc:sldChg chg="delSp modSp add mod">
        <pc:chgData name="Ryan Blajda" userId="3b0c7b4d-a86a-44f7-a079-1dff72ca0317" providerId="ADAL" clId="{F86EFAD0-606D-468C-9F04-19C739A4D31D}" dt="2025-02-05T17:04:17.350" v="4330"/>
        <pc:sldMkLst>
          <pc:docMk/>
          <pc:sldMk cId="2062493368" sldId="285"/>
        </pc:sldMkLst>
        <pc:spChg chg="mod">
          <ac:chgData name="Ryan Blajda" userId="3b0c7b4d-a86a-44f7-a079-1dff72ca0317" providerId="ADAL" clId="{F86EFAD0-606D-468C-9F04-19C739A4D31D}" dt="2025-02-05T17:04:07.576" v="4326" actId="20577"/>
          <ac:spMkLst>
            <pc:docMk/>
            <pc:sldMk cId="2062493368" sldId="285"/>
            <ac:spMk id="2" creationId="{5AE06906-DF52-FE92-E1E6-F9A70A00BBDB}"/>
          </ac:spMkLst>
        </pc:spChg>
        <pc:spChg chg="mod">
          <ac:chgData name="Ryan Blajda" userId="3b0c7b4d-a86a-44f7-a079-1dff72ca0317" providerId="ADAL" clId="{F86EFAD0-606D-468C-9F04-19C739A4D31D}" dt="2025-02-05T17:02:33.941" v="3843" actId="20577"/>
          <ac:spMkLst>
            <pc:docMk/>
            <pc:sldMk cId="2062493368" sldId="285"/>
            <ac:spMk id="3" creationId="{65DBA665-9939-73FB-9A06-02D8B4836E39}"/>
          </ac:spMkLst>
        </pc:spChg>
        <pc:picChg chg="mod">
          <ac:chgData name="Ryan Blajda" userId="3b0c7b4d-a86a-44f7-a079-1dff72ca0317" providerId="ADAL" clId="{F86EFAD0-606D-468C-9F04-19C739A4D31D}" dt="2025-02-05T17:04:16.600" v="4328" actId="14826"/>
          <ac:picMkLst>
            <pc:docMk/>
            <pc:sldMk cId="2062493368" sldId="285"/>
            <ac:picMk id="35" creationId="{53AC4B65-3356-19C8-1577-65EEEB11B26D}"/>
          </ac:picMkLst>
        </pc:picChg>
      </pc:sldChg>
      <pc:sldChg chg="del">
        <pc:chgData name="Ryan Blajda" userId="3b0c7b4d-a86a-44f7-a079-1dff72ca0317" providerId="ADAL" clId="{F86EFAD0-606D-468C-9F04-19C739A4D31D}" dt="2025-02-05T16:55:28.305" v="2036" actId="47"/>
        <pc:sldMkLst>
          <pc:docMk/>
          <pc:sldMk cId="2771439659" sldId="285"/>
        </pc:sldMkLst>
      </pc:sldChg>
      <pc:sldChg chg="modSp add mod">
        <pc:chgData name="Ryan Blajda" userId="3b0c7b4d-a86a-44f7-a079-1dff72ca0317" providerId="ADAL" clId="{F86EFAD0-606D-468C-9F04-19C739A4D31D}" dt="2025-02-05T17:05:29.026" v="4721" actId="14826"/>
        <pc:sldMkLst>
          <pc:docMk/>
          <pc:sldMk cId="859057518" sldId="286"/>
        </pc:sldMkLst>
        <pc:spChg chg="mod">
          <ac:chgData name="Ryan Blajda" userId="3b0c7b4d-a86a-44f7-a079-1dff72ca0317" providerId="ADAL" clId="{F86EFAD0-606D-468C-9F04-19C739A4D31D}" dt="2025-02-05T17:05:22.481" v="4720" actId="5793"/>
          <ac:spMkLst>
            <pc:docMk/>
            <pc:sldMk cId="859057518" sldId="286"/>
            <ac:spMk id="2" creationId="{5BD70BFA-0FB1-83A3-2D4A-13A49FDEF23D}"/>
          </ac:spMkLst>
        </pc:spChg>
        <pc:spChg chg="mod">
          <ac:chgData name="Ryan Blajda" userId="3b0c7b4d-a86a-44f7-a079-1dff72ca0317" providerId="ADAL" clId="{F86EFAD0-606D-468C-9F04-19C739A4D31D}" dt="2025-02-05T17:04:22.555" v="4339" actId="20577"/>
          <ac:spMkLst>
            <pc:docMk/>
            <pc:sldMk cId="859057518" sldId="286"/>
            <ac:spMk id="3" creationId="{3B11A5CA-94E7-DABF-9ED1-9E94582F0875}"/>
          </ac:spMkLst>
        </pc:spChg>
        <pc:picChg chg="mod">
          <ac:chgData name="Ryan Blajda" userId="3b0c7b4d-a86a-44f7-a079-1dff72ca0317" providerId="ADAL" clId="{F86EFAD0-606D-468C-9F04-19C739A4D31D}" dt="2025-02-05T17:05:29.026" v="4721" actId="14826"/>
          <ac:picMkLst>
            <pc:docMk/>
            <pc:sldMk cId="859057518" sldId="286"/>
            <ac:picMk id="35" creationId="{C34562CD-91EE-1F06-E597-4B5C34A99C07}"/>
          </ac:picMkLst>
        </pc:picChg>
      </pc:sldChg>
      <pc:sldChg chg="del">
        <pc:chgData name="Ryan Blajda" userId="3b0c7b4d-a86a-44f7-a079-1dff72ca0317" providerId="ADAL" clId="{F86EFAD0-606D-468C-9F04-19C739A4D31D}" dt="2025-02-05T16:50:17.109" v="1101" actId="47"/>
        <pc:sldMkLst>
          <pc:docMk/>
          <pc:sldMk cId="1377910986" sldId="286"/>
        </pc:sldMkLst>
      </pc:sldChg>
      <pc:sldChg chg="modSp add mod">
        <pc:chgData name="Ryan Blajda" userId="3b0c7b4d-a86a-44f7-a079-1dff72ca0317" providerId="ADAL" clId="{F86EFAD0-606D-468C-9F04-19C739A4D31D}" dt="2025-02-05T17:06:47.782" v="5101" actId="14826"/>
        <pc:sldMkLst>
          <pc:docMk/>
          <pc:sldMk cId="3248746256" sldId="287"/>
        </pc:sldMkLst>
        <pc:spChg chg="mod">
          <ac:chgData name="Ryan Blajda" userId="3b0c7b4d-a86a-44f7-a079-1dff72ca0317" providerId="ADAL" clId="{F86EFAD0-606D-468C-9F04-19C739A4D31D}" dt="2025-02-05T17:06:41.203" v="5100" actId="20577"/>
          <ac:spMkLst>
            <pc:docMk/>
            <pc:sldMk cId="3248746256" sldId="287"/>
            <ac:spMk id="2" creationId="{AF520436-5A53-2893-5AC9-2971FDF90D9B}"/>
          </ac:spMkLst>
        </pc:spChg>
        <pc:spChg chg="mod">
          <ac:chgData name="Ryan Blajda" userId="3b0c7b4d-a86a-44f7-a079-1dff72ca0317" providerId="ADAL" clId="{F86EFAD0-606D-468C-9F04-19C739A4D31D}" dt="2025-02-05T17:05:45.140" v="4753" actId="20577"/>
          <ac:spMkLst>
            <pc:docMk/>
            <pc:sldMk cId="3248746256" sldId="287"/>
            <ac:spMk id="3" creationId="{D3C28E45-25E2-F18B-C2F2-D4B8D32E26B8}"/>
          </ac:spMkLst>
        </pc:spChg>
        <pc:picChg chg="mod">
          <ac:chgData name="Ryan Blajda" userId="3b0c7b4d-a86a-44f7-a079-1dff72ca0317" providerId="ADAL" clId="{F86EFAD0-606D-468C-9F04-19C739A4D31D}" dt="2025-02-05T17:06:47.782" v="5101" actId="14826"/>
          <ac:picMkLst>
            <pc:docMk/>
            <pc:sldMk cId="3248746256" sldId="287"/>
            <ac:picMk id="35" creationId="{267BB5F6-9E9B-32E0-C3A2-BD321BCA7B1F}"/>
          </ac:picMkLst>
        </pc:picChg>
      </pc:sldChg>
      <pc:sldChg chg="del">
        <pc:chgData name="Ryan Blajda" userId="3b0c7b4d-a86a-44f7-a079-1dff72ca0317" providerId="ADAL" clId="{F86EFAD0-606D-468C-9F04-19C739A4D31D}" dt="2025-02-05T16:57:44.092" v="2669" actId="47"/>
        <pc:sldMkLst>
          <pc:docMk/>
          <pc:sldMk cId="3730670740" sldId="287"/>
        </pc:sldMkLst>
      </pc:sldChg>
      <pc:sldChg chg="del">
        <pc:chgData name="Ryan Blajda" userId="3b0c7b4d-a86a-44f7-a079-1dff72ca0317" providerId="ADAL" clId="{F86EFAD0-606D-468C-9F04-19C739A4D31D}" dt="2025-02-05T16:57:45.596" v="2670" actId="47"/>
        <pc:sldMkLst>
          <pc:docMk/>
          <pc:sldMk cId="107900091" sldId="288"/>
        </pc:sldMkLst>
      </pc:sldChg>
      <pc:sldChg chg="modSp add del mod">
        <pc:chgData name="Ryan Blajda" userId="3b0c7b4d-a86a-44f7-a079-1dff72ca0317" providerId="ADAL" clId="{F86EFAD0-606D-468C-9F04-19C739A4D31D}" dt="2025-02-20T19:01:37.854" v="17449" actId="47"/>
        <pc:sldMkLst>
          <pc:docMk/>
          <pc:sldMk cId="1267623264" sldId="288"/>
        </pc:sldMkLst>
      </pc:sldChg>
      <pc:sldChg chg="del">
        <pc:chgData name="Ryan Blajda" userId="3b0c7b4d-a86a-44f7-a079-1dff72ca0317" providerId="ADAL" clId="{F86EFAD0-606D-468C-9F04-19C739A4D31D}" dt="2025-02-05T16:54:47.371" v="1933" actId="47"/>
        <pc:sldMkLst>
          <pc:docMk/>
          <pc:sldMk cId="2175514090" sldId="289"/>
        </pc:sldMkLst>
      </pc:sldChg>
      <pc:sldChg chg="addSp delSp modSp add mod">
        <pc:chgData name="Ryan Blajda" userId="3b0c7b4d-a86a-44f7-a079-1dff72ca0317" providerId="ADAL" clId="{F86EFAD0-606D-468C-9F04-19C739A4D31D}" dt="2025-02-20T19:04:26.660" v="17976" actId="20577"/>
        <pc:sldMkLst>
          <pc:docMk/>
          <pc:sldMk cId="2778660357" sldId="289"/>
        </pc:sldMkLst>
        <pc:spChg chg="mod">
          <ac:chgData name="Ryan Blajda" userId="3b0c7b4d-a86a-44f7-a079-1dff72ca0317" providerId="ADAL" clId="{F86EFAD0-606D-468C-9F04-19C739A4D31D}" dt="2025-02-20T19:04:26.660" v="17976" actId="20577"/>
          <ac:spMkLst>
            <pc:docMk/>
            <pc:sldMk cId="2778660357" sldId="289"/>
            <ac:spMk id="2" creationId="{2A4C89E8-8E59-F016-93A7-77D65C8DBE65}"/>
          </ac:spMkLst>
        </pc:spChg>
        <pc:spChg chg="mod">
          <ac:chgData name="Ryan Blajda" userId="3b0c7b4d-a86a-44f7-a079-1dff72ca0317" providerId="ADAL" clId="{F86EFAD0-606D-468C-9F04-19C739A4D31D}" dt="2025-02-05T17:08:16.634" v="5431" actId="20577"/>
          <ac:spMkLst>
            <pc:docMk/>
            <pc:sldMk cId="2778660357" sldId="289"/>
            <ac:spMk id="3" creationId="{91DD9336-1CD2-C883-B732-34BD10FFD55D}"/>
          </ac:spMkLst>
        </pc:spChg>
        <pc:spChg chg="add mod">
          <ac:chgData name="Ryan Blajda" userId="3b0c7b4d-a86a-44f7-a079-1dff72ca0317" providerId="ADAL" clId="{F86EFAD0-606D-468C-9F04-19C739A4D31D}" dt="2025-02-20T19:03:31.449" v="17749" actId="1036"/>
          <ac:spMkLst>
            <pc:docMk/>
            <pc:sldMk cId="2778660357" sldId="289"/>
            <ac:spMk id="7" creationId="{F4A87FB8-D0C2-5289-C865-288E05634AE5}"/>
          </ac:spMkLst>
        </pc:spChg>
        <pc:picChg chg="add del mod">
          <ac:chgData name="Ryan Blajda" userId="3b0c7b4d-a86a-44f7-a079-1dff72ca0317" providerId="ADAL" clId="{F86EFAD0-606D-468C-9F04-19C739A4D31D}" dt="2025-02-20T19:02:13.456" v="17459" actId="478"/>
          <ac:picMkLst>
            <pc:docMk/>
            <pc:sldMk cId="2778660357" sldId="289"/>
            <ac:picMk id="4" creationId="{CE0911F1-F32C-8C86-D80C-F773498FD41E}"/>
          </ac:picMkLst>
        </pc:picChg>
        <pc:picChg chg="mod">
          <ac:chgData name="Ryan Blajda" userId="3b0c7b4d-a86a-44f7-a079-1dff72ca0317" providerId="ADAL" clId="{F86EFAD0-606D-468C-9F04-19C739A4D31D}" dt="2025-02-20T19:03:31.449" v="17749" actId="1036"/>
          <ac:picMkLst>
            <pc:docMk/>
            <pc:sldMk cId="2778660357" sldId="289"/>
            <ac:picMk id="35" creationId="{11C49199-84E7-9CED-30E9-5DB16D62C405}"/>
          </ac:picMkLst>
        </pc:picChg>
      </pc:sldChg>
      <pc:sldChg chg="del">
        <pc:chgData name="Ryan Blajda" userId="3b0c7b4d-a86a-44f7-a079-1dff72ca0317" providerId="ADAL" clId="{F86EFAD0-606D-468C-9F04-19C739A4D31D}" dt="2025-02-05T16:55:30.413" v="2037" actId="47"/>
        <pc:sldMkLst>
          <pc:docMk/>
          <pc:sldMk cId="238294243" sldId="290"/>
        </pc:sldMkLst>
      </pc:sldChg>
      <pc:sldChg chg="modSp add mod">
        <pc:chgData name="Ryan Blajda" userId="3b0c7b4d-a86a-44f7-a079-1dff72ca0317" providerId="ADAL" clId="{F86EFAD0-606D-468C-9F04-19C739A4D31D}" dt="2025-02-20T19:01:30.186" v="17448" actId="33524"/>
        <pc:sldMkLst>
          <pc:docMk/>
          <pc:sldMk cId="950796308" sldId="290"/>
        </pc:sldMkLst>
        <pc:spChg chg="mod">
          <ac:chgData name="Ryan Blajda" userId="3b0c7b4d-a86a-44f7-a079-1dff72ca0317" providerId="ADAL" clId="{F86EFAD0-606D-468C-9F04-19C739A4D31D}" dt="2025-02-20T19:01:30.186" v="17448" actId="33524"/>
          <ac:spMkLst>
            <pc:docMk/>
            <pc:sldMk cId="950796308" sldId="290"/>
            <ac:spMk id="2" creationId="{D1DC701A-0487-2DA1-3045-BD335CC9DCB8}"/>
          </ac:spMkLst>
        </pc:spChg>
        <pc:spChg chg="mod">
          <ac:chgData name="Ryan Blajda" userId="3b0c7b4d-a86a-44f7-a079-1dff72ca0317" providerId="ADAL" clId="{F86EFAD0-606D-468C-9F04-19C739A4D31D}" dt="2025-02-05T17:09:05.681" v="5588" actId="20577"/>
          <ac:spMkLst>
            <pc:docMk/>
            <pc:sldMk cId="950796308" sldId="290"/>
            <ac:spMk id="3" creationId="{D3A99F21-D561-10CE-C82E-72EDD2B7009F}"/>
          </ac:spMkLst>
        </pc:spChg>
        <pc:picChg chg="mod">
          <ac:chgData name="Ryan Blajda" userId="3b0c7b4d-a86a-44f7-a079-1dff72ca0317" providerId="ADAL" clId="{F86EFAD0-606D-468C-9F04-19C739A4D31D}" dt="2025-02-20T18:52:28.474" v="15426" actId="14826"/>
          <ac:picMkLst>
            <pc:docMk/>
            <pc:sldMk cId="950796308" sldId="290"/>
            <ac:picMk id="35" creationId="{73B76C98-331F-30E2-7E11-BFE6D7930776}"/>
          </ac:picMkLst>
        </pc:picChg>
      </pc:sldChg>
      <pc:sldChg chg="modSp add mod">
        <pc:chgData name="Ryan Blajda" userId="3b0c7b4d-a86a-44f7-a079-1dff72ca0317" providerId="ADAL" clId="{F86EFAD0-606D-468C-9F04-19C739A4D31D}" dt="2025-02-20T19:04:11.995" v="17894" actId="20577"/>
        <pc:sldMkLst>
          <pc:docMk/>
          <pc:sldMk cId="1475090487" sldId="291"/>
        </pc:sldMkLst>
        <pc:spChg chg="mod">
          <ac:chgData name="Ryan Blajda" userId="3b0c7b4d-a86a-44f7-a079-1dff72ca0317" providerId="ADAL" clId="{F86EFAD0-606D-468C-9F04-19C739A4D31D}" dt="2025-02-20T19:04:11.995" v="17894" actId="20577"/>
          <ac:spMkLst>
            <pc:docMk/>
            <pc:sldMk cId="1475090487" sldId="291"/>
            <ac:spMk id="2" creationId="{25AE0339-D71E-E4F4-0DDE-17E35FD929CC}"/>
          </ac:spMkLst>
        </pc:spChg>
        <pc:spChg chg="mod">
          <ac:chgData name="Ryan Blajda" userId="3b0c7b4d-a86a-44f7-a079-1dff72ca0317" providerId="ADAL" clId="{F86EFAD0-606D-468C-9F04-19C739A4D31D}" dt="2025-02-05T17:12:45.852" v="6626" actId="20577"/>
          <ac:spMkLst>
            <pc:docMk/>
            <pc:sldMk cId="1475090487" sldId="291"/>
            <ac:spMk id="3" creationId="{8C2CC35B-FCF3-B1B5-20EE-E42D172EB0C2}"/>
          </ac:spMkLst>
        </pc:spChg>
        <pc:picChg chg="mod">
          <ac:chgData name="Ryan Blajda" userId="3b0c7b4d-a86a-44f7-a079-1dff72ca0317" providerId="ADAL" clId="{F86EFAD0-606D-468C-9F04-19C739A4D31D}" dt="2025-02-05T17:13:26.029" v="6837" actId="14826"/>
          <ac:picMkLst>
            <pc:docMk/>
            <pc:sldMk cId="1475090487" sldId="291"/>
            <ac:picMk id="35" creationId="{1E5FFA8E-244E-0529-7B39-B0412FED0457}"/>
          </ac:picMkLst>
        </pc:picChg>
      </pc:sldChg>
      <pc:sldChg chg="addSp modSp add mod">
        <pc:chgData name="Ryan Blajda" userId="3b0c7b4d-a86a-44f7-a079-1dff72ca0317" providerId="ADAL" clId="{F86EFAD0-606D-468C-9F04-19C739A4D31D}" dt="2025-02-20T19:04:53.736" v="18057" actId="20577"/>
        <pc:sldMkLst>
          <pc:docMk/>
          <pc:sldMk cId="620835119" sldId="292"/>
        </pc:sldMkLst>
        <pc:spChg chg="mod">
          <ac:chgData name="Ryan Blajda" userId="3b0c7b4d-a86a-44f7-a079-1dff72ca0317" providerId="ADAL" clId="{F86EFAD0-606D-468C-9F04-19C739A4D31D}" dt="2025-02-20T19:04:53.736" v="18057" actId="20577"/>
          <ac:spMkLst>
            <pc:docMk/>
            <pc:sldMk cId="620835119" sldId="292"/>
            <ac:spMk id="2" creationId="{DBC84D58-52ED-BB44-7A9E-432956B58513}"/>
          </ac:spMkLst>
        </pc:spChg>
        <pc:spChg chg="mod">
          <ac:chgData name="Ryan Blajda" userId="3b0c7b4d-a86a-44f7-a079-1dff72ca0317" providerId="ADAL" clId="{F86EFAD0-606D-468C-9F04-19C739A4D31D}" dt="2025-02-05T17:14:00.014" v="7005" actId="20577"/>
          <ac:spMkLst>
            <pc:docMk/>
            <pc:sldMk cId="620835119" sldId="292"/>
            <ac:spMk id="3" creationId="{056863D1-6B61-42B2-E1E3-1F3EF740795C}"/>
          </ac:spMkLst>
        </pc:spChg>
        <pc:spChg chg="add mod">
          <ac:chgData name="Ryan Blajda" userId="3b0c7b4d-a86a-44f7-a079-1dff72ca0317" providerId="ADAL" clId="{F86EFAD0-606D-468C-9F04-19C739A4D31D}" dt="2025-02-05T17:16:36.177" v="7741" actId="20577"/>
          <ac:spMkLst>
            <pc:docMk/>
            <pc:sldMk cId="620835119" sldId="292"/>
            <ac:spMk id="4" creationId="{D09519B7-D3D7-B377-7909-AC7910C469C3}"/>
          </ac:spMkLst>
        </pc:spChg>
        <pc:picChg chg="mod">
          <ac:chgData name="Ryan Blajda" userId="3b0c7b4d-a86a-44f7-a079-1dff72ca0317" providerId="ADAL" clId="{F86EFAD0-606D-468C-9F04-19C739A4D31D}" dt="2025-02-05T17:16:31.901" v="7734" actId="1037"/>
          <ac:picMkLst>
            <pc:docMk/>
            <pc:sldMk cId="620835119" sldId="292"/>
            <ac:picMk id="35" creationId="{491B454B-D630-12B3-8040-0E05EA1FD8E8}"/>
          </ac:picMkLst>
        </pc:picChg>
      </pc:sldChg>
      <pc:sldChg chg="modSp add mod">
        <pc:chgData name="Ryan Blajda" userId="3b0c7b4d-a86a-44f7-a079-1dff72ca0317" providerId="ADAL" clId="{F86EFAD0-606D-468C-9F04-19C739A4D31D}" dt="2025-02-20T19:05:11.199" v="18058" actId="14826"/>
        <pc:sldMkLst>
          <pc:docMk/>
          <pc:sldMk cId="542481177" sldId="293"/>
        </pc:sldMkLst>
        <pc:spChg chg="mod">
          <ac:chgData name="Ryan Blajda" userId="3b0c7b4d-a86a-44f7-a079-1dff72ca0317" providerId="ADAL" clId="{F86EFAD0-606D-468C-9F04-19C739A4D31D}" dt="2025-02-05T17:21:56.605" v="8981" actId="20577"/>
          <ac:spMkLst>
            <pc:docMk/>
            <pc:sldMk cId="542481177" sldId="293"/>
            <ac:spMk id="2" creationId="{853B5B59-B65D-DAD6-E322-AFECF2197207}"/>
          </ac:spMkLst>
        </pc:spChg>
        <pc:spChg chg="mod">
          <ac:chgData name="Ryan Blajda" userId="3b0c7b4d-a86a-44f7-a079-1dff72ca0317" providerId="ADAL" clId="{F86EFAD0-606D-468C-9F04-19C739A4D31D}" dt="2025-02-05T17:16:55.149" v="7752" actId="20577"/>
          <ac:spMkLst>
            <pc:docMk/>
            <pc:sldMk cId="542481177" sldId="293"/>
            <ac:spMk id="3" creationId="{FFD0882C-3B3C-DCEE-3FB6-FD37AD519776}"/>
          </ac:spMkLst>
        </pc:spChg>
        <pc:picChg chg="mod">
          <ac:chgData name="Ryan Blajda" userId="3b0c7b4d-a86a-44f7-a079-1dff72ca0317" providerId="ADAL" clId="{F86EFAD0-606D-468C-9F04-19C739A4D31D}" dt="2025-02-20T19:05:11.199" v="18058" actId="14826"/>
          <ac:picMkLst>
            <pc:docMk/>
            <pc:sldMk cId="542481177" sldId="293"/>
            <ac:picMk id="35" creationId="{21369ECB-76CA-9049-B189-232A9A81DA85}"/>
          </ac:picMkLst>
        </pc:picChg>
      </pc:sldChg>
      <pc:sldChg chg="modSp add mod">
        <pc:chgData name="Ryan Blajda" userId="3b0c7b4d-a86a-44f7-a079-1dff72ca0317" providerId="ADAL" clId="{F86EFAD0-606D-468C-9F04-19C739A4D31D}" dt="2025-02-20T18:50:31.624" v="15052" actId="20577"/>
        <pc:sldMkLst>
          <pc:docMk/>
          <pc:sldMk cId="1187854420" sldId="294"/>
        </pc:sldMkLst>
        <pc:spChg chg="mod">
          <ac:chgData name="Ryan Blajda" userId="3b0c7b4d-a86a-44f7-a079-1dff72ca0317" providerId="ADAL" clId="{F86EFAD0-606D-468C-9F04-19C739A4D31D}" dt="2025-02-20T18:50:31.624" v="15052" actId="20577"/>
          <ac:spMkLst>
            <pc:docMk/>
            <pc:sldMk cId="1187854420" sldId="294"/>
            <ac:spMk id="2" creationId="{1C6B14B9-A75D-2987-285A-9FA380BCD083}"/>
          </ac:spMkLst>
        </pc:spChg>
        <pc:spChg chg="mod">
          <ac:chgData name="Ryan Blajda" userId="3b0c7b4d-a86a-44f7-a079-1dff72ca0317" providerId="ADAL" clId="{F86EFAD0-606D-468C-9F04-19C739A4D31D}" dt="2025-02-20T18:49:40.441" v="14960" actId="20577"/>
          <ac:spMkLst>
            <pc:docMk/>
            <pc:sldMk cId="1187854420" sldId="294"/>
            <ac:spMk id="3" creationId="{B250BBE5-43DB-EE28-1392-C32688DF303C}"/>
          </ac:spMkLst>
        </pc:spChg>
        <pc:picChg chg="mod">
          <ac:chgData name="Ryan Blajda" userId="3b0c7b4d-a86a-44f7-a079-1dff72ca0317" providerId="ADAL" clId="{F86EFAD0-606D-468C-9F04-19C739A4D31D}" dt="2025-02-20T18:49:54.362" v="14961" actId="14826"/>
          <ac:picMkLst>
            <pc:docMk/>
            <pc:sldMk cId="1187854420" sldId="294"/>
            <ac:picMk id="35" creationId="{E2838C7E-20F3-7DA7-8201-9E42B60709AA}"/>
          </ac:picMkLst>
        </pc:picChg>
      </pc:sldChg>
      <pc:sldChg chg="modSp add mod">
        <pc:chgData name="Ryan Blajda" userId="3b0c7b4d-a86a-44f7-a079-1dff72ca0317" providerId="ADAL" clId="{F86EFAD0-606D-468C-9F04-19C739A4D31D}" dt="2025-02-20T18:17:51.987" v="9593" actId="14826"/>
        <pc:sldMkLst>
          <pc:docMk/>
          <pc:sldMk cId="3047924584" sldId="295"/>
        </pc:sldMkLst>
        <pc:spChg chg="mod">
          <ac:chgData name="Ryan Blajda" userId="3b0c7b4d-a86a-44f7-a079-1dff72ca0317" providerId="ADAL" clId="{F86EFAD0-606D-468C-9F04-19C739A4D31D}" dt="2025-02-20T15:33:32.907" v="9496" actId="20577"/>
          <ac:spMkLst>
            <pc:docMk/>
            <pc:sldMk cId="3047924584" sldId="295"/>
            <ac:spMk id="2" creationId="{69F49895-1617-3A89-A2C3-67113A975E03}"/>
          </ac:spMkLst>
        </pc:spChg>
        <pc:spChg chg="mod">
          <ac:chgData name="Ryan Blajda" userId="3b0c7b4d-a86a-44f7-a079-1dff72ca0317" providerId="ADAL" clId="{F86EFAD0-606D-468C-9F04-19C739A4D31D}" dt="2025-02-20T18:17:37.354" v="9592" actId="20577"/>
          <ac:spMkLst>
            <pc:docMk/>
            <pc:sldMk cId="3047924584" sldId="295"/>
            <ac:spMk id="3" creationId="{A0707C4D-C479-377D-56EC-94C75FA2C09F}"/>
          </ac:spMkLst>
        </pc:spChg>
        <pc:picChg chg="mod">
          <ac:chgData name="Ryan Blajda" userId="3b0c7b4d-a86a-44f7-a079-1dff72ca0317" providerId="ADAL" clId="{F86EFAD0-606D-468C-9F04-19C739A4D31D}" dt="2025-02-20T18:17:51.987" v="9593" actId="14826"/>
          <ac:picMkLst>
            <pc:docMk/>
            <pc:sldMk cId="3047924584" sldId="295"/>
            <ac:picMk id="13" creationId="{0F9B1076-8367-5829-E944-263C7CB5E781}"/>
          </ac:picMkLst>
        </pc:picChg>
      </pc:sldChg>
      <pc:sldChg chg="delSp modSp add mod">
        <pc:chgData name="Ryan Blajda" userId="3b0c7b4d-a86a-44f7-a079-1dff72ca0317" providerId="ADAL" clId="{F86EFAD0-606D-468C-9F04-19C739A4D31D}" dt="2025-02-20T18:41:01.574" v="13265" actId="20577"/>
        <pc:sldMkLst>
          <pc:docMk/>
          <pc:sldMk cId="2841173017" sldId="296"/>
        </pc:sldMkLst>
        <pc:spChg chg="mod">
          <ac:chgData name="Ryan Blajda" userId="3b0c7b4d-a86a-44f7-a079-1dff72ca0317" providerId="ADAL" clId="{F86EFAD0-606D-468C-9F04-19C739A4D31D}" dt="2025-02-20T18:41:01.574" v="13265" actId="20577"/>
          <ac:spMkLst>
            <pc:docMk/>
            <pc:sldMk cId="2841173017" sldId="296"/>
            <ac:spMk id="3" creationId="{DB0909F0-6673-D892-A342-417452B05B2C}"/>
          </ac:spMkLst>
        </pc:spChg>
        <pc:spChg chg="del mod">
          <ac:chgData name="Ryan Blajda" userId="3b0c7b4d-a86a-44f7-a079-1dff72ca0317" providerId="ADAL" clId="{F86EFAD0-606D-468C-9F04-19C739A4D31D}" dt="2025-02-20T18:37:36.982" v="12834"/>
          <ac:spMkLst>
            <pc:docMk/>
            <pc:sldMk cId="2841173017" sldId="296"/>
            <ac:spMk id="4" creationId="{7637995A-7812-5486-65B4-39530EB72BE7}"/>
          </ac:spMkLst>
        </pc:spChg>
        <pc:spChg chg="mod">
          <ac:chgData name="Ryan Blajda" userId="3b0c7b4d-a86a-44f7-a079-1dff72ca0317" providerId="ADAL" clId="{F86EFAD0-606D-468C-9F04-19C739A4D31D}" dt="2025-02-20T18:38:18.118" v="12975" actId="20577"/>
          <ac:spMkLst>
            <pc:docMk/>
            <pc:sldMk cId="2841173017" sldId="296"/>
            <ac:spMk id="9" creationId="{C15ABAB8-6E63-1E5C-3C1F-8DB4F6D71CF2}"/>
          </ac:spMkLst>
        </pc:spChg>
        <pc:picChg chg="mod">
          <ac:chgData name="Ryan Blajda" userId="3b0c7b4d-a86a-44f7-a079-1dff72ca0317" providerId="ADAL" clId="{F86EFAD0-606D-468C-9F04-19C739A4D31D}" dt="2025-02-20T18:37:51.768" v="12836" actId="1076"/>
          <ac:picMkLst>
            <pc:docMk/>
            <pc:sldMk cId="2841173017" sldId="296"/>
            <ac:picMk id="2" creationId="{D70FED75-5798-F605-2E1E-D1D1ED170675}"/>
          </ac:picMkLst>
        </pc:picChg>
      </pc:sldChg>
      <pc:sldChg chg="addSp modSp add mod">
        <pc:chgData name="Ryan Blajda" userId="3b0c7b4d-a86a-44f7-a079-1dff72ca0317" providerId="ADAL" clId="{F86EFAD0-606D-468C-9F04-19C739A4D31D}" dt="2025-02-20T18:29:46.226" v="11050" actId="20577"/>
        <pc:sldMkLst>
          <pc:docMk/>
          <pc:sldMk cId="1444575008" sldId="297"/>
        </pc:sldMkLst>
        <pc:spChg chg="mod">
          <ac:chgData name="Ryan Blajda" userId="3b0c7b4d-a86a-44f7-a079-1dff72ca0317" providerId="ADAL" clId="{F86EFAD0-606D-468C-9F04-19C739A4D31D}" dt="2025-02-20T18:29:46.226" v="11050" actId="20577"/>
          <ac:spMkLst>
            <pc:docMk/>
            <pc:sldMk cId="1444575008" sldId="297"/>
            <ac:spMk id="2" creationId="{F136C40F-83DB-4F80-24DD-C6358B218034}"/>
          </ac:spMkLst>
        </pc:spChg>
        <pc:spChg chg="mod">
          <ac:chgData name="Ryan Blajda" userId="3b0c7b4d-a86a-44f7-a079-1dff72ca0317" providerId="ADAL" clId="{F86EFAD0-606D-468C-9F04-19C739A4D31D}" dt="2025-02-20T18:29:29.893" v="10947" actId="20577"/>
          <ac:spMkLst>
            <pc:docMk/>
            <pc:sldMk cId="1444575008" sldId="297"/>
            <ac:spMk id="3" creationId="{0B4DAB17-FF0A-F49D-ACC7-3EE78B18F985}"/>
          </ac:spMkLst>
        </pc:spChg>
        <pc:spChg chg="add mod">
          <ac:chgData name="Ryan Blajda" userId="3b0c7b4d-a86a-44f7-a079-1dff72ca0317" providerId="ADAL" clId="{F86EFAD0-606D-468C-9F04-19C739A4D31D}" dt="2025-02-20T18:27:56.896" v="10394" actId="1076"/>
          <ac:spMkLst>
            <pc:docMk/>
            <pc:sldMk cId="1444575008" sldId="297"/>
            <ac:spMk id="6" creationId="{4BFC8D9D-0527-E487-5B4A-A4A1B03DA543}"/>
          </ac:spMkLst>
        </pc:spChg>
        <pc:picChg chg="mod">
          <ac:chgData name="Ryan Blajda" userId="3b0c7b4d-a86a-44f7-a079-1dff72ca0317" providerId="ADAL" clId="{F86EFAD0-606D-468C-9F04-19C739A4D31D}" dt="2025-02-20T18:27:35.827" v="10388" actId="14826"/>
          <ac:picMkLst>
            <pc:docMk/>
            <pc:sldMk cId="1444575008" sldId="297"/>
            <ac:picMk id="13" creationId="{B212FC88-5CEA-874F-03B5-03EC30CA449F}"/>
          </ac:picMkLst>
        </pc:picChg>
      </pc:sldChg>
      <pc:sldChg chg="delSp modSp add mod">
        <pc:chgData name="Ryan Blajda" userId="3b0c7b4d-a86a-44f7-a079-1dff72ca0317" providerId="ADAL" clId="{F86EFAD0-606D-468C-9F04-19C739A4D31D}" dt="2025-02-20T18:33:21.561" v="11960" actId="1035"/>
        <pc:sldMkLst>
          <pc:docMk/>
          <pc:sldMk cId="2675365349" sldId="298"/>
        </pc:sldMkLst>
        <pc:spChg chg="mod">
          <ac:chgData name="Ryan Blajda" userId="3b0c7b4d-a86a-44f7-a079-1dff72ca0317" providerId="ADAL" clId="{F86EFAD0-606D-468C-9F04-19C739A4D31D}" dt="2025-02-20T18:33:21.561" v="11960" actId="1035"/>
          <ac:spMkLst>
            <pc:docMk/>
            <pc:sldMk cId="2675365349" sldId="298"/>
            <ac:spMk id="2" creationId="{D369BF6A-73AB-DC6C-61A4-61FCF43ADF5F}"/>
          </ac:spMkLst>
        </pc:spChg>
        <pc:spChg chg="mod">
          <ac:chgData name="Ryan Blajda" userId="3b0c7b4d-a86a-44f7-a079-1dff72ca0317" providerId="ADAL" clId="{F86EFAD0-606D-468C-9F04-19C739A4D31D}" dt="2025-02-20T18:30:24.055" v="11187" actId="20577"/>
          <ac:spMkLst>
            <pc:docMk/>
            <pc:sldMk cId="2675365349" sldId="298"/>
            <ac:spMk id="3" creationId="{5223CDD1-0249-B5A1-D2F6-656759EBB3B0}"/>
          </ac:spMkLst>
        </pc:spChg>
        <pc:spChg chg="del">
          <ac:chgData name="Ryan Blajda" userId="3b0c7b4d-a86a-44f7-a079-1dff72ca0317" providerId="ADAL" clId="{F86EFAD0-606D-468C-9F04-19C739A4D31D}" dt="2025-02-20T18:31:57.745" v="11563" actId="478"/>
          <ac:spMkLst>
            <pc:docMk/>
            <pc:sldMk cId="2675365349" sldId="298"/>
            <ac:spMk id="6" creationId="{B9D450F9-AF5A-05E9-1A15-6C99377FDB80}"/>
          </ac:spMkLst>
        </pc:spChg>
        <pc:picChg chg="mod">
          <ac:chgData name="Ryan Blajda" userId="3b0c7b4d-a86a-44f7-a079-1dff72ca0317" providerId="ADAL" clId="{F86EFAD0-606D-468C-9F04-19C739A4D31D}" dt="2025-02-20T18:32:03.236" v="11564" actId="14826"/>
          <ac:picMkLst>
            <pc:docMk/>
            <pc:sldMk cId="2675365349" sldId="298"/>
            <ac:picMk id="13" creationId="{8805A08B-92CE-1F61-62E9-93CDFCDD2590}"/>
          </ac:picMkLst>
        </pc:picChg>
      </pc:sldChg>
      <pc:sldChg chg="modSp add mod">
        <pc:chgData name="Ryan Blajda" userId="3b0c7b4d-a86a-44f7-a079-1dff72ca0317" providerId="ADAL" clId="{F86EFAD0-606D-468C-9F04-19C739A4D31D}" dt="2025-02-20T18:49:00.619" v="14918" actId="1037"/>
        <pc:sldMkLst>
          <pc:docMk/>
          <pc:sldMk cId="2317704804" sldId="299"/>
        </pc:sldMkLst>
        <pc:spChg chg="mod">
          <ac:chgData name="Ryan Blajda" userId="3b0c7b4d-a86a-44f7-a079-1dff72ca0317" providerId="ADAL" clId="{F86EFAD0-606D-468C-9F04-19C739A4D31D}" dt="2025-02-20T18:41:07.045" v="13268" actId="20577"/>
          <ac:spMkLst>
            <pc:docMk/>
            <pc:sldMk cId="2317704804" sldId="299"/>
            <ac:spMk id="3" creationId="{AD4F4651-995F-26C8-711F-626888B9C101}"/>
          </ac:spMkLst>
        </pc:spChg>
        <pc:spChg chg="mod">
          <ac:chgData name="Ryan Blajda" userId="3b0c7b4d-a86a-44f7-a079-1dff72ca0317" providerId="ADAL" clId="{F86EFAD0-606D-468C-9F04-19C739A4D31D}" dt="2025-02-20T18:49:00.619" v="14918" actId="1037"/>
          <ac:spMkLst>
            <pc:docMk/>
            <pc:sldMk cId="2317704804" sldId="299"/>
            <ac:spMk id="9" creationId="{146E679A-B2FB-7B56-1D1F-4F689187E9C3}"/>
          </ac:spMkLst>
        </pc:spChg>
        <pc:picChg chg="mod">
          <ac:chgData name="Ryan Blajda" userId="3b0c7b4d-a86a-44f7-a079-1dff72ca0317" providerId="ADAL" clId="{F86EFAD0-606D-468C-9F04-19C739A4D31D}" dt="2025-02-20T18:49:00.619" v="14918" actId="1037"/>
          <ac:picMkLst>
            <pc:docMk/>
            <pc:sldMk cId="2317704804" sldId="299"/>
            <ac:picMk id="2" creationId="{E45DB202-BECB-0857-DF82-505C6AB420C7}"/>
          </ac:picMkLst>
        </pc:picChg>
      </pc:sldChg>
      <pc:sldChg chg="modSp add mod">
        <pc:chgData name="Ryan Blajda" userId="3b0c7b4d-a86a-44f7-a079-1dff72ca0317" providerId="ADAL" clId="{F86EFAD0-606D-468C-9F04-19C739A4D31D}" dt="2025-02-20T18:49:16.019" v="14922" actId="1076"/>
        <pc:sldMkLst>
          <pc:docMk/>
          <pc:sldMk cId="1851101971" sldId="300"/>
        </pc:sldMkLst>
        <pc:spChg chg="mod">
          <ac:chgData name="Ryan Blajda" userId="3b0c7b4d-a86a-44f7-a079-1dff72ca0317" providerId="ADAL" clId="{F86EFAD0-606D-468C-9F04-19C739A4D31D}" dt="2025-02-20T18:41:12.393" v="13271" actId="20577"/>
          <ac:spMkLst>
            <pc:docMk/>
            <pc:sldMk cId="1851101971" sldId="300"/>
            <ac:spMk id="3" creationId="{6222FD2C-E40C-86EA-0862-F66BB5C0285F}"/>
          </ac:spMkLst>
        </pc:spChg>
        <pc:spChg chg="mod">
          <ac:chgData name="Ryan Blajda" userId="3b0c7b4d-a86a-44f7-a079-1dff72ca0317" providerId="ADAL" clId="{F86EFAD0-606D-468C-9F04-19C739A4D31D}" dt="2025-02-20T18:49:16.019" v="14922" actId="1076"/>
          <ac:spMkLst>
            <pc:docMk/>
            <pc:sldMk cId="1851101971" sldId="300"/>
            <ac:spMk id="9" creationId="{F5D72781-D908-7A20-FF3D-1B782B30E1B9}"/>
          </ac:spMkLst>
        </pc:spChg>
        <pc:picChg chg="mod">
          <ac:chgData name="Ryan Blajda" userId="3b0c7b4d-a86a-44f7-a079-1dff72ca0317" providerId="ADAL" clId="{F86EFAD0-606D-468C-9F04-19C739A4D31D}" dt="2025-02-20T18:39:23.234" v="13117" actId="14826"/>
          <ac:picMkLst>
            <pc:docMk/>
            <pc:sldMk cId="1851101971" sldId="300"/>
            <ac:picMk id="2" creationId="{D1248E44-C120-12D4-44F0-F44FD0DBE85E}"/>
          </ac:picMkLst>
        </pc:picChg>
      </pc:sldChg>
      <pc:sldChg chg="modSp add mod">
        <pc:chgData name="Ryan Blajda" userId="3b0c7b4d-a86a-44f7-a079-1dff72ca0317" providerId="ADAL" clId="{F86EFAD0-606D-468C-9F04-19C739A4D31D}" dt="2025-02-20T18:51:53.139" v="15411" actId="114"/>
        <pc:sldMkLst>
          <pc:docMk/>
          <pc:sldMk cId="3944357447" sldId="301"/>
        </pc:sldMkLst>
        <pc:spChg chg="mod">
          <ac:chgData name="Ryan Blajda" userId="3b0c7b4d-a86a-44f7-a079-1dff72ca0317" providerId="ADAL" clId="{F86EFAD0-606D-468C-9F04-19C739A4D31D}" dt="2025-02-20T18:51:53.139" v="15411" actId="114"/>
          <ac:spMkLst>
            <pc:docMk/>
            <pc:sldMk cId="3944357447" sldId="301"/>
            <ac:spMk id="2" creationId="{4F5A860A-84C6-686D-3730-36DE7455AFB3}"/>
          </ac:spMkLst>
        </pc:spChg>
        <pc:picChg chg="mod">
          <ac:chgData name="Ryan Blajda" userId="3b0c7b4d-a86a-44f7-a079-1dff72ca0317" providerId="ADAL" clId="{F86EFAD0-606D-468C-9F04-19C739A4D31D}" dt="2025-02-20T18:50:50.270" v="15054" actId="14826"/>
          <ac:picMkLst>
            <pc:docMk/>
            <pc:sldMk cId="3944357447" sldId="301"/>
            <ac:picMk id="35" creationId="{AC7D875E-5260-E14D-8EAF-C37B46F3ABC2}"/>
          </ac:picMkLst>
        </pc:picChg>
      </pc:sldChg>
      <pc:sldChg chg="delSp modSp add mod">
        <pc:chgData name="Ryan Blajda" userId="3b0c7b4d-a86a-44f7-a079-1dff72ca0317" providerId="ADAL" clId="{F86EFAD0-606D-468C-9F04-19C739A4D31D}" dt="2025-02-20T18:58:06.599" v="16647" actId="20577"/>
        <pc:sldMkLst>
          <pc:docMk/>
          <pc:sldMk cId="1966862491" sldId="302"/>
        </pc:sldMkLst>
        <pc:spChg chg="mod">
          <ac:chgData name="Ryan Blajda" userId="3b0c7b4d-a86a-44f7-a079-1dff72ca0317" providerId="ADAL" clId="{F86EFAD0-606D-468C-9F04-19C739A4D31D}" dt="2025-02-20T18:58:06.599" v="16647" actId="20577"/>
          <ac:spMkLst>
            <pc:docMk/>
            <pc:sldMk cId="1966862491" sldId="302"/>
            <ac:spMk id="2" creationId="{43897CEB-2A0C-09E0-AFF8-C8143F80FE1C}"/>
          </ac:spMkLst>
        </pc:spChg>
        <pc:spChg chg="mod">
          <ac:chgData name="Ryan Blajda" userId="3b0c7b4d-a86a-44f7-a079-1dff72ca0317" providerId="ADAL" clId="{F86EFAD0-606D-468C-9F04-19C739A4D31D}" dt="2025-02-20T18:54:49.843" v="15906" actId="20577"/>
          <ac:spMkLst>
            <pc:docMk/>
            <pc:sldMk cId="1966862491" sldId="302"/>
            <ac:spMk id="3" creationId="{34F51635-E775-1F1D-CC09-D6EBBBB16E73}"/>
          </ac:spMkLst>
        </pc:spChg>
        <pc:spChg chg="mod">
          <ac:chgData name="Ryan Blajda" userId="3b0c7b4d-a86a-44f7-a079-1dff72ca0317" providerId="ADAL" clId="{F86EFAD0-606D-468C-9F04-19C739A4D31D}" dt="2025-02-20T18:56:17.755" v="16178" actId="20577"/>
          <ac:spMkLst>
            <pc:docMk/>
            <pc:sldMk cId="1966862491" sldId="302"/>
            <ac:spMk id="4" creationId="{5A83DD41-CEDC-FB69-3C57-F08DECAADAEE}"/>
          </ac:spMkLst>
        </pc:spChg>
        <pc:spChg chg="mod">
          <ac:chgData name="Ryan Blajda" userId="3b0c7b4d-a86a-44f7-a079-1dff72ca0317" providerId="ADAL" clId="{F86EFAD0-606D-468C-9F04-19C739A4D31D}" dt="2025-02-20T18:56:26.238" v="16180" actId="1076"/>
          <ac:spMkLst>
            <pc:docMk/>
            <pc:sldMk cId="1966862491" sldId="302"/>
            <ac:spMk id="7" creationId="{96ED4575-346F-C472-29A7-A4019A5AE88B}"/>
          </ac:spMkLst>
        </pc:spChg>
        <pc:spChg chg="del mod">
          <ac:chgData name="Ryan Blajda" userId="3b0c7b4d-a86a-44f7-a079-1dff72ca0317" providerId="ADAL" clId="{F86EFAD0-606D-468C-9F04-19C739A4D31D}" dt="2025-02-20T18:55:27.172" v="15920" actId="478"/>
          <ac:spMkLst>
            <pc:docMk/>
            <pc:sldMk cId="1966862491" sldId="302"/>
            <ac:spMk id="8" creationId="{00BE6392-B1CE-D2F2-7E10-9060CF3C931A}"/>
          </ac:spMkLst>
        </pc:spChg>
        <pc:picChg chg="mod">
          <ac:chgData name="Ryan Blajda" userId="3b0c7b4d-a86a-44f7-a079-1dff72ca0317" providerId="ADAL" clId="{F86EFAD0-606D-468C-9F04-19C739A4D31D}" dt="2025-02-20T18:56:24.077" v="16179" actId="1076"/>
          <ac:picMkLst>
            <pc:docMk/>
            <pc:sldMk cId="1966862491" sldId="302"/>
            <ac:picMk id="35" creationId="{BCAB91C3-8F9A-08C5-CEA1-503E1C6777AB}"/>
          </ac:picMkLst>
        </pc:picChg>
      </pc:sldChg>
      <pc:sldChg chg="modSp add mod">
        <pc:chgData name="Ryan Blajda" userId="3b0c7b4d-a86a-44f7-a079-1dff72ca0317" providerId="ADAL" clId="{F86EFAD0-606D-468C-9F04-19C739A4D31D}" dt="2025-02-20T19:01:01.335" v="17447" actId="20577"/>
        <pc:sldMkLst>
          <pc:docMk/>
          <pc:sldMk cId="3397510779" sldId="303"/>
        </pc:sldMkLst>
        <pc:spChg chg="mod">
          <ac:chgData name="Ryan Blajda" userId="3b0c7b4d-a86a-44f7-a079-1dff72ca0317" providerId="ADAL" clId="{F86EFAD0-606D-468C-9F04-19C739A4D31D}" dt="2025-02-20T19:01:01.335" v="17447" actId="20577"/>
          <ac:spMkLst>
            <pc:docMk/>
            <pc:sldMk cId="3397510779" sldId="303"/>
            <ac:spMk id="2" creationId="{56BAC481-F04B-F734-BA3D-3E86EA579CF0}"/>
          </ac:spMkLst>
        </pc:spChg>
        <pc:spChg chg="mod">
          <ac:chgData name="Ryan Blajda" userId="3b0c7b4d-a86a-44f7-a079-1dff72ca0317" providerId="ADAL" clId="{F86EFAD0-606D-468C-9F04-19C739A4D31D}" dt="2025-02-20T19:00:20.096" v="17253" actId="20577"/>
          <ac:spMkLst>
            <pc:docMk/>
            <pc:sldMk cId="3397510779" sldId="303"/>
            <ac:spMk id="4" creationId="{E05ACFA7-52F6-4CEA-B0F8-2529381E003F}"/>
          </ac:spMkLst>
        </pc:spChg>
        <pc:spChg chg="mod">
          <ac:chgData name="Ryan Blajda" userId="3b0c7b4d-a86a-44f7-a079-1dff72ca0317" providerId="ADAL" clId="{F86EFAD0-606D-468C-9F04-19C739A4D31D}" dt="2025-02-20T18:58:48.109" v="16712" actId="1076"/>
          <ac:spMkLst>
            <pc:docMk/>
            <pc:sldMk cId="3397510779" sldId="303"/>
            <ac:spMk id="7" creationId="{77ECC252-7A29-826F-8331-4FCFD089F418}"/>
          </ac:spMkLst>
        </pc:spChg>
        <pc:picChg chg="mod">
          <ac:chgData name="Ryan Blajda" userId="3b0c7b4d-a86a-44f7-a079-1dff72ca0317" providerId="ADAL" clId="{F86EFAD0-606D-468C-9F04-19C739A4D31D}" dt="2025-02-20T18:58:22.944" v="16649" actId="14826"/>
          <ac:picMkLst>
            <pc:docMk/>
            <pc:sldMk cId="3397510779" sldId="303"/>
            <ac:picMk id="35" creationId="{5C642E1E-09B3-F48A-7E68-32A3499310A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F2AA70-EFD4-4B0A-A1B0-27CDA51D45C0}"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283586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2AA70-EFD4-4B0A-A1B0-27CDA51D45C0}"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3271447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2AA70-EFD4-4B0A-A1B0-27CDA51D45C0}"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847023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2AA70-EFD4-4B0A-A1B0-27CDA51D45C0}"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133323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F2AA70-EFD4-4B0A-A1B0-27CDA51D45C0}"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76133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F2AA70-EFD4-4B0A-A1B0-27CDA51D45C0}"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78605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F2AA70-EFD4-4B0A-A1B0-27CDA51D45C0}" type="datetimeFigureOut">
              <a:rPr lang="en-US" smtClean="0"/>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63295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F2AA70-EFD4-4B0A-A1B0-27CDA51D45C0}" type="datetimeFigureOut">
              <a:rPr lang="en-US" smtClean="0"/>
              <a:t>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49540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2AA70-EFD4-4B0A-A1B0-27CDA51D45C0}"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3954097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2AA70-EFD4-4B0A-A1B0-27CDA51D45C0}"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915807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2AA70-EFD4-4B0A-A1B0-27CDA51D45C0}"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850779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F2AA70-EFD4-4B0A-A1B0-27CDA51D45C0}" type="datetimeFigureOut">
              <a:rPr lang="en-US" smtClean="0"/>
              <a:t>2/20/2025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A34F0-26C3-4BF0-A0A1-79C0B36FB5CB}" type="slidenum">
              <a:rPr lang="en-US" smtClean="0"/>
              <a:t>‹#›</a:t>
            </a:fld>
            <a:endParaRPr lang="en-US"/>
          </a:p>
        </p:txBody>
      </p:sp>
    </p:spTree>
    <p:extLst>
      <p:ext uri="{BB962C8B-B14F-4D97-AF65-F5344CB8AC3E}">
        <p14:creationId xmlns:p14="http://schemas.microsoft.com/office/powerpoint/2010/main" val="3380392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873" y="1127859"/>
            <a:ext cx="2119426"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Introduction</a:t>
            </a:r>
          </a:p>
        </p:txBody>
      </p:sp>
      <p:cxnSp>
        <p:nvCxnSpPr>
          <p:cNvPr id="5" name="Straight Connector 4"/>
          <p:cNvCxnSpPr/>
          <p:nvPr/>
        </p:nvCxnSpPr>
        <p:spPr>
          <a:xfrm>
            <a:off x="360142" y="1651079"/>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0873" y="1774280"/>
            <a:ext cx="11867256" cy="4093428"/>
          </a:xfrm>
          <a:prstGeom prst="rect">
            <a:avLst/>
          </a:prstGeom>
          <a:noFill/>
        </p:spPr>
        <p:txBody>
          <a:bodyPr wrap="square" rtlCol="0">
            <a:spAutoFit/>
          </a:bodyPr>
          <a:lstStyle/>
          <a:p>
            <a:r>
              <a:rPr lang="en-US" sz="1400" dirty="0">
                <a:solidFill>
                  <a:schemeClr val="tx1">
                    <a:lumMod val="65000"/>
                    <a:lumOff val="35000"/>
                  </a:schemeClr>
                </a:solidFill>
                <a:latin typeface="HelveticaNeueLT Std" panose="020B0604020202020204" pitchFamily="34" charset="0"/>
              </a:rPr>
              <a:t>This document highlights the Crestron User Interface and associated functionality.</a:t>
            </a:r>
          </a:p>
          <a:p>
            <a:endParaRPr lang="en-US" sz="1400" dirty="0">
              <a:solidFill>
                <a:schemeClr val="tx1">
                  <a:lumMod val="65000"/>
                  <a:lumOff val="35000"/>
                </a:schemeClr>
              </a:solidFill>
              <a:latin typeface="HelveticaNeueLT Std" panose="020B0604020202020204" pitchFamily="34" charset="0"/>
            </a:endParaRPr>
          </a:p>
          <a:p>
            <a:endParaRPr lang="en-US" sz="1400" dirty="0">
              <a:solidFill>
                <a:schemeClr val="tx1">
                  <a:lumMod val="65000"/>
                  <a:lumOff val="35000"/>
                </a:schemeClr>
              </a:solidFill>
              <a:latin typeface="HelveticaNeueLT Std" panose="020B0604020202020204" pitchFamily="34" charset="0"/>
            </a:endParaRPr>
          </a:p>
          <a:p>
            <a:endParaRPr lang="en-US" sz="1400" dirty="0">
              <a:solidFill>
                <a:schemeClr val="tx1">
                  <a:lumMod val="65000"/>
                  <a:lumOff val="35000"/>
                </a:schemeClr>
              </a:solidFill>
              <a:latin typeface="HelveticaNeueLT Std" panose="020B0604020202020204" pitchFamily="34" charset="0"/>
            </a:endParaRPr>
          </a:p>
          <a:p>
            <a:pPr marL="342900" indent="-342900">
              <a:buAutoNum type="arabicPeriod"/>
            </a:pPr>
            <a:endParaRPr lang="en-US" sz="1400" dirty="0">
              <a:solidFill>
                <a:schemeClr val="tx1">
                  <a:lumMod val="65000"/>
                  <a:lumOff val="35000"/>
                </a:schemeClr>
              </a:solidFill>
              <a:latin typeface="HelveticaNeueLT Std" panose="020B0604020202020204" pitchFamily="34" charset="0"/>
            </a:endParaRPr>
          </a:p>
          <a:p>
            <a:endParaRPr lang="en-US" sz="14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p:txBody>
      </p:sp>
      <p:sp>
        <p:nvSpPr>
          <p:cNvPr id="27" name="TextBox 26"/>
          <p:cNvSpPr txBox="1"/>
          <p:nvPr/>
        </p:nvSpPr>
        <p:spPr>
          <a:xfrm>
            <a:off x="3023829" y="240309"/>
            <a:ext cx="1935145" cy="477054"/>
          </a:xfrm>
          <a:prstGeom prst="rect">
            <a:avLst/>
          </a:prstGeom>
          <a:noFill/>
        </p:spPr>
        <p:txBody>
          <a:bodyPr wrap="none" rtlCol="0">
            <a:spAutoFit/>
          </a:bodyPr>
          <a:lstStyle/>
          <a:p>
            <a:r>
              <a:rPr lang="en-US" sz="1400" b="1" dirty="0">
                <a:solidFill>
                  <a:schemeClr val="tx1">
                    <a:lumMod val="65000"/>
                    <a:lumOff val="35000"/>
                  </a:schemeClr>
                </a:solidFill>
                <a:latin typeface="HelveticaNeueLT Std" panose="020B0604020202020204" pitchFamily="34" charset="0"/>
              </a:rPr>
              <a:t>User Interface Guide</a:t>
            </a:r>
          </a:p>
          <a:p>
            <a:endParaRPr lang="en-US" sz="1100" dirty="0">
              <a:solidFill>
                <a:schemeClr val="tx1">
                  <a:lumMod val="65000"/>
                  <a:lumOff val="35000"/>
                </a:schemeClr>
              </a:solidFill>
              <a:latin typeface="HelveticaNeueLT Std" panose="020B0604020202020204" pitchFamily="34" charset="0"/>
            </a:endParaRPr>
          </a:p>
        </p:txBody>
      </p:sp>
      <p:sp>
        <p:nvSpPr>
          <p:cNvPr id="28" name="TextBox 27"/>
          <p:cNvSpPr txBox="1"/>
          <p:nvPr/>
        </p:nvSpPr>
        <p:spPr>
          <a:xfrm>
            <a:off x="7870743" y="502747"/>
            <a:ext cx="1309974" cy="307777"/>
          </a:xfrm>
          <a:prstGeom prst="rect">
            <a:avLst/>
          </a:prstGeom>
          <a:noFill/>
        </p:spPr>
        <p:txBody>
          <a:bodyPr wrap="none" rtlCol="0">
            <a:spAutoFit/>
          </a:bodyPr>
          <a:lstStyle/>
          <a:p>
            <a:pPr algn="r"/>
            <a:r>
              <a:rPr lang="en-US" sz="1400" b="1" dirty="0">
                <a:solidFill>
                  <a:schemeClr val="tx1">
                    <a:lumMod val="65000"/>
                    <a:lumOff val="35000"/>
                  </a:schemeClr>
                </a:solidFill>
                <a:latin typeface="HelveticaNeueLT Std" panose="020B0604020202020204" pitchFamily="34" charset="0"/>
              </a:rPr>
              <a:t>Prepared for:</a:t>
            </a:r>
          </a:p>
        </p:txBody>
      </p:sp>
      <p:pic>
        <p:nvPicPr>
          <p:cNvPr id="2" name="Picture 1">
            <a:extLst>
              <a:ext uri="{FF2B5EF4-FFF2-40B4-BE49-F238E27FC236}">
                <a16:creationId xmlns:a16="http://schemas.microsoft.com/office/drawing/2014/main" id="{F5F90E36-664C-04CB-4781-3A07E4F5323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60142" y="244379"/>
            <a:ext cx="2029117" cy="805559"/>
          </a:xfrm>
          <a:prstGeom prst="rect">
            <a:avLst/>
          </a:prstGeom>
        </p:spPr>
      </p:pic>
      <p:pic>
        <p:nvPicPr>
          <p:cNvPr id="11" name="Picture 10" descr="Blue text on a black background&#10;&#10;Description automatically generated">
            <a:extLst>
              <a:ext uri="{FF2B5EF4-FFF2-40B4-BE49-F238E27FC236}">
                <a16:creationId xmlns:a16="http://schemas.microsoft.com/office/drawing/2014/main" id="{7CF13E78-D4C7-D276-AE1F-115B9114C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62032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8F080-E902-4EA4-7516-2CCADD5CFB8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1248E44-C120-12D4-44F0-F44FD0DBE8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4207" y="2218741"/>
            <a:ext cx="5746993" cy="3588512"/>
          </a:xfrm>
          <a:prstGeom prst="rect">
            <a:avLst/>
          </a:prstGeom>
          <a:ln>
            <a:solidFill>
              <a:schemeClr val="tx1"/>
            </a:solidFill>
          </a:ln>
        </p:spPr>
      </p:pic>
      <p:sp>
        <p:nvSpPr>
          <p:cNvPr id="3" name="TextBox 2">
            <a:extLst>
              <a:ext uri="{FF2B5EF4-FFF2-40B4-BE49-F238E27FC236}">
                <a16:creationId xmlns:a16="http://schemas.microsoft.com/office/drawing/2014/main" id="{6222FD2C-E40C-86EA-0862-F66BB5C0285F}"/>
              </a:ext>
            </a:extLst>
          </p:cNvPr>
          <p:cNvSpPr txBox="1"/>
          <p:nvPr/>
        </p:nvSpPr>
        <p:spPr>
          <a:xfrm>
            <a:off x="371061" y="397565"/>
            <a:ext cx="382348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Linking Rooms – Cont.</a:t>
            </a:r>
          </a:p>
        </p:txBody>
      </p:sp>
      <p:cxnSp>
        <p:nvCxnSpPr>
          <p:cNvPr id="5" name="Straight Connector 4">
            <a:extLst>
              <a:ext uri="{FF2B5EF4-FFF2-40B4-BE49-F238E27FC236}">
                <a16:creationId xmlns:a16="http://schemas.microsoft.com/office/drawing/2014/main" id="{04D2806E-D850-8855-24C5-51A1B1438EEE}"/>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5D72781-D908-7A20-FF3D-1B782B30E1B9}"/>
              </a:ext>
            </a:extLst>
          </p:cNvPr>
          <p:cNvSpPr txBox="1"/>
          <p:nvPr/>
        </p:nvSpPr>
        <p:spPr>
          <a:xfrm>
            <a:off x="2944206" y="1444005"/>
            <a:ext cx="5746993" cy="523220"/>
          </a:xfrm>
          <a:prstGeom prst="rect">
            <a:avLst/>
          </a:prstGeom>
          <a:noFill/>
        </p:spPr>
        <p:txBody>
          <a:bodyPr wrap="square" rtlCol="0">
            <a:spAutoFit/>
          </a:bodyPr>
          <a:lstStyle/>
          <a:p>
            <a:r>
              <a:rPr lang="en-US" sz="1400" dirty="0"/>
              <a:t>In this example, all four rooms are linked together, acting as one massive space.</a:t>
            </a:r>
          </a:p>
        </p:txBody>
      </p:sp>
      <p:pic>
        <p:nvPicPr>
          <p:cNvPr id="7" name="Picture 6" descr="Blue text on a black background&#10;&#10;Description automatically generated">
            <a:extLst>
              <a:ext uri="{FF2B5EF4-FFF2-40B4-BE49-F238E27FC236}">
                <a16:creationId xmlns:a16="http://schemas.microsoft.com/office/drawing/2014/main" id="{67126BF8-6A7B-8CD1-62E4-7EB1BE83F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851101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1061" y="397565"/>
            <a:ext cx="6301725"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Source Selection &amp; Routing - Unlinked</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7558B1A-C3E2-429A-A572-0A885C0EAD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03214" y="1727757"/>
            <a:ext cx="6461802" cy="4041143"/>
          </a:xfrm>
          <a:prstGeom prst="rect">
            <a:avLst/>
          </a:prstGeom>
          <a:noFill/>
          <a:ln>
            <a:solidFill>
              <a:schemeClr val="tx1"/>
            </a:solidFill>
          </a:ln>
        </p:spPr>
      </p:pic>
      <p:sp>
        <p:nvSpPr>
          <p:cNvPr id="2" name="TextBox 1">
            <a:extLst>
              <a:ext uri="{FF2B5EF4-FFF2-40B4-BE49-F238E27FC236}">
                <a16:creationId xmlns:a16="http://schemas.microsoft.com/office/drawing/2014/main" id="{9F90CC49-10D9-169B-05BE-2162747347C9}"/>
              </a:ext>
            </a:extLst>
          </p:cNvPr>
          <p:cNvSpPr txBox="1"/>
          <p:nvPr/>
        </p:nvSpPr>
        <p:spPr>
          <a:xfrm>
            <a:off x="371061" y="1160531"/>
            <a:ext cx="4040106" cy="4770537"/>
          </a:xfrm>
          <a:prstGeom prst="rect">
            <a:avLst/>
          </a:prstGeom>
          <a:noFill/>
        </p:spPr>
        <p:txBody>
          <a:bodyPr wrap="square" rtlCol="0">
            <a:spAutoFit/>
          </a:bodyPr>
          <a:lstStyle/>
          <a:p>
            <a:r>
              <a:rPr lang="en-US" sz="1600" dirty="0"/>
              <a:t>The user interfaces in each room will have their available sources display on the left column. </a:t>
            </a:r>
            <a:br>
              <a:rPr lang="en-US" sz="1600" dirty="0"/>
            </a:br>
            <a:br>
              <a:rPr lang="en-US" sz="1600" dirty="0"/>
            </a:br>
            <a:r>
              <a:rPr lang="en-US" sz="1600" dirty="0"/>
              <a:t>The available destinations will be shown in a list towards the bottom. </a:t>
            </a:r>
            <a:br>
              <a:rPr lang="en-US" sz="1600" dirty="0"/>
            </a:br>
            <a:br>
              <a:rPr lang="en-US" sz="1600" dirty="0"/>
            </a:br>
            <a:r>
              <a:rPr lang="en-US" sz="1600" dirty="0"/>
              <a:t>Depending on the room, scrolling right or left using a swiping motion to see all destinations may be required.</a:t>
            </a:r>
            <a:br>
              <a:rPr lang="en-US" sz="1600" dirty="0"/>
            </a:br>
            <a:br>
              <a:rPr lang="en-US" sz="1600" dirty="0"/>
            </a:br>
            <a:r>
              <a:rPr lang="en-US" sz="1600" dirty="0"/>
              <a:t>To route a source, a user will select the source the desire, then press the destination they desire. </a:t>
            </a:r>
            <a:br>
              <a:rPr lang="en-US" sz="1600" dirty="0"/>
            </a:br>
            <a:br>
              <a:rPr lang="en-US" sz="1600" dirty="0"/>
            </a:br>
            <a:r>
              <a:rPr lang="en-US" sz="1600" dirty="0"/>
              <a:t>If this destination is a video display or projector the display will turn on, and if applicable, the projection screen will also drop.</a:t>
            </a:r>
          </a:p>
        </p:txBody>
      </p:sp>
      <p:pic>
        <p:nvPicPr>
          <p:cNvPr id="6" name="Picture 5" descr="Blue text on a black background&#10;&#10;Description automatically generated">
            <a:extLst>
              <a:ext uri="{FF2B5EF4-FFF2-40B4-BE49-F238E27FC236}">
                <a16:creationId xmlns:a16="http://schemas.microsoft.com/office/drawing/2014/main" id="{96DD9952-8371-CFBA-8D31-14D0E27D2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903458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60468-BDE3-3F85-B74E-A84DBD922A2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54638C-E416-F170-03D8-3EBEC69CA4C3}"/>
              </a:ext>
            </a:extLst>
          </p:cNvPr>
          <p:cNvSpPr txBox="1"/>
          <p:nvPr/>
        </p:nvSpPr>
        <p:spPr>
          <a:xfrm>
            <a:off x="371061" y="397565"/>
            <a:ext cx="6301725"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Source Selection &amp; Routing - Unlinked</a:t>
            </a:r>
          </a:p>
        </p:txBody>
      </p:sp>
      <p:cxnSp>
        <p:nvCxnSpPr>
          <p:cNvPr id="5" name="Straight Connector 4">
            <a:extLst>
              <a:ext uri="{FF2B5EF4-FFF2-40B4-BE49-F238E27FC236}">
                <a16:creationId xmlns:a16="http://schemas.microsoft.com/office/drawing/2014/main" id="{D33D3B4E-6A3D-1248-2570-23D35CC66174}"/>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C7D875E-5260-E14D-8EAF-C37B46F3AB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4972" y="1727757"/>
            <a:ext cx="6418286" cy="4041143"/>
          </a:xfrm>
          <a:prstGeom prst="rect">
            <a:avLst/>
          </a:prstGeom>
          <a:noFill/>
          <a:ln>
            <a:solidFill>
              <a:schemeClr val="tx1"/>
            </a:solidFill>
          </a:ln>
        </p:spPr>
      </p:pic>
      <p:sp>
        <p:nvSpPr>
          <p:cNvPr id="2" name="TextBox 1">
            <a:extLst>
              <a:ext uri="{FF2B5EF4-FFF2-40B4-BE49-F238E27FC236}">
                <a16:creationId xmlns:a16="http://schemas.microsoft.com/office/drawing/2014/main" id="{4F5A860A-84C6-686D-3730-36DE7455AFB3}"/>
              </a:ext>
            </a:extLst>
          </p:cNvPr>
          <p:cNvSpPr txBox="1"/>
          <p:nvPr/>
        </p:nvSpPr>
        <p:spPr>
          <a:xfrm>
            <a:off x="371061" y="1160531"/>
            <a:ext cx="4040106" cy="1815882"/>
          </a:xfrm>
          <a:prstGeom prst="rect">
            <a:avLst/>
          </a:prstGeom>
          <a:noFill/>
        </p:spPr>
        <p:txBody>
          <a:bodyPr wrap="square" rtlCol="0">
            <a:spAutoFit/>
          </a:bodyPr>
          <a:lstStyle/>
          <a:p>
            <a:r>
              <a:rPr lang="en-US" sz="1600" dirty="0"/>
              <a:t>To indicate to an end user that the display they have routed a source to is powered on, the destination button will turn blue. </a:t>
            </a:r>
            <a:br>
              <a:rPr lang="en-US" sz="1600" dirty="0"/>
            </a:br>
            <a:br>
              <a:rPr lang="en-US" sz="1600" dirty="0"/>
            </a:br>
            <a:r>
              <a:rPr lang="en-US" sz="1600" dirty="0"/>
              <a:t>This will only be applicable to video destinations </a:t>
            </a:r>
            <a:r>
              <a:rPr lang="en-US" sz="1600" i="1" dirty="0"/>
              <a:t>[any Speaker destination will stay grey]</a:t>
            </a:r>
          </a:p>
        </p:txBody>
      </p:sp>
      <p:pic>
        <p:nvPicPr>
          <p:cNvPr id="6" name="Picture 5" descr="Blue text on a black background&#10;&#10;Description automatically generated">
            <a:extLst>
              <a:ext uri="{FF2B5EF4-FFF2-40B4-BE49-F238E27FC236}">
                <a16:creationId xmlns:a16="http://schemas.microsoft.com/office/drawing/2014/main" id="{E3382C80-5D08-C6CF-FC31-8A60237A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3944357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499A2-53BD-D49A-A90D-B9B8484B44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50BBE5-43DB-EE28-1392-C32688DF303C}"/>
              </a:ext>
            </a:extLst>
          </p:cNvPr>
          <p:cNvSpPr txBox="1"/>
          <p:nvPr/>
        </p:nvSpPr>
        <p:spPr>
          <a:xfrm>
            <a:off x="371061" y="397565"/>
            <a:ext cx="4283545"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Source Selection - Linked</a:t>
            </a:r>
          </a:p>
        </p:txBody>
      </p:sp>
      <p:cxnSp>
        <p:nvCxnSpPr>
          <p:cNvPr id="5" name="Straight Connector 4">
            <a:extLst>
              <a:ext uri="{FF2B5EF4-FFF2-40B4-BE49-F238E27FC236}">
                <a16:creationId xmlns:a16="http://schemas.microsoft.com/office/drawing/2014/main" id="{7B328A32-A572-C7C3-553F-E135C08C8358}"/>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2838C7E-20F3-7DA7-8201-9E42B60709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16268" y="1736130"/>
            <a:ext cx="6435693" cy="4024396"/>
          </a:xfrm>
          <a:prstGeom prst="rect">
            <a:avLst/>
          </a:prstGeom>
          <a:noFill/>
          <a:ln>
            <a:solidFill>
              <a:schemeClr val="tx1"/>
            </a:solidFill>
          </a:ln>
        </p:spPr>
      </p:pic>
      <p:sp>
        <p:nvSpPr>
          <p:cNvPr id="2" name="TextBox 1">
            <a:extLst>
              <a:ext uri="{FF2B5EF4-FFF2-40B4-BE49-F238E27FC236}">
                <a16:creationId xmlns:a16="http://schemas.microsoft.com/office/drawing/2014/main" id="{1C6B14B9-A75D-2987-285A-9FA380BCD083}"/>
              </a:ext>
            </a:extLst>
          </p:cNvPr>
          <p:cNvSpPr txBox="1"/>
          <p:nvPr/>
        </p:nvSpPr>
        <p:spPr>
          <a:xfrm>
            <a:off x="371061" y="1160531"/>
            <a:ext cx="4040106" cy="3046988"/>
          </a:xfrm>
          <a:prstGeom prst="rect">
            <a:avLst/>
          </a:prstGeom>
          <a:noFill/>
        </p:spPr>
        <p:txBody>
          <a:bodyPr wrap="square" rtlCol="0">
            <a:spAutoFit/>
          </a:bodyPr>
          <a:lstStyle/>
          <a:p>
            <a:r>
              <a:rPr lang="en-US" sz="1600" dirty="0"/>
              <a:t>When a room is linked to any other room, this message will be shown. </a:t>
            </a:r>
            <a:br>
              <a:rPr lang="en-US" sz="1600" dirty="0"/>
            </a:br>
            <a:br>
              <a:rPr lang="en-US" sz="1600" dirty="0"/>
            </a:br>
            <a:r>
              <a:rPr lang="en-US" sz="1600" dirty="0"/>
              <a:t>For simple operation by end users, all displays will view the same source in a set of linked rooms.</a:t>
            </a:r>
            <a:br>
              <a:rPr lang="en-US" sz="1600" dirty="0"/>
            </a:br>
            <a:br>
              <a:rPr lang="en-US" sz="1600" dirty="0"/>
            </a:br>
            <a:r>
              <a:rPr lang="en-US" sz="1600" dirty="0"/>
              <a:t>Selecting the desired source will cause it to be seen and heard across the linked rooms. </a:t>
            </a:r>
            <a:br>
              <a:rPr lang="en-US" sz="1600" dirty="0"/>
            </a:br>
            <a:br>
              <a:rPr lang="en-US" sz="1600" dirty="0"/>
            </a:br>
            <a:r>
              <a:rPr lang="en-US" sz="1600" dirty="0"/>
              <a:t>This would also cause any displays that were previously off to turn on [if applicable]</a:t>
            </a:r>
          </a:p>
        </p:txBody>
      </p:sp>
      <p:pic>
        <p:nvPicPr>
          <p:cNvPr id="6" name="Picture 5" descr="Blue text on a black background&#10;&#10;Description automatically generated">
            <a:extLst>
              <a:ext uri="{FF2B5EF4-FFF2-40B4-BE49-F238E27FC236}">
                <a16:creationId xmlns:a16="http://schemas.microsoft.com/office/drawing/2014/main" id="{70064AC1-440C-C3A7-95ED-3DFBCDC78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187854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09953-6DC5-BBCA-A2C2-27EC2B204D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F3EBA8-F890-9527-89F4-5B603DE2BF28}"/>
              </a:ext>
            </a:extLst>
          </p:cNvPr>
          <p:cNvSpPr txBox="1"/>
          <p:nvPr/>
        </p:nvSpPr>
        <p:spPr>
          <a:xfrm>
            <a:off x="371061" y="397565"/>
            <a:ext cx="2861681"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Status Indicators</a:t>
            </a:r>
          </a:p>
        </p:txBody>
      </p:sp>
      <p:cxnSp>
        <p:nvCxnSpPr>
          <p:cNvPr id="5" name="Straight Connector 4">
            <a:extLst>
              <a:ext uri="{FF2B5EF4-FFF2-40B4-BE49-F238E27FC236}">
                <a16:creationId xmlns:a16="http://schemas.microsoft.com/office/drawing/2014/main" id="{AC5CF7A9-9254-7236-BF4F-591F314FCA58}"/>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6D26B8F-9A3A-4849-9F6D-A075CAEEFB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2311" y="1727757"/>
            <a:ext cx="6423608" cy="4041143"/>
          </a:xfrm>
          <a:prstGeom prst="rect">
            <a:avLst/>
          </a:prstGeom>
          <a:noFill/>
          <a:ln>
            <a:solidFill>
              <a:schemeClr val="tx1"/>
            </a:solidFill>
          </a:ln>
        </p:spPr>
      </p:pic>
      <p:sp>
        <p:nvSpPr>
          <p:cNvPr id="2" name="TextBox 1">
            <a:extLst>
              <a:ext uri="{FF2B5EF4-FFF2-40B4-BE49-F238E27FC236}">
                <a16:creationId xmlns:a16="http://schemas.microsoft.com/office/drawing/2014/main" id="{C3549A96-0155-8364-754D-7135C3FEC9D9}"/>
              </a:ext>
            </a:extLst>
          </p:cNvPr>
          <p:cNvSpPr txBox="1"/>
          <p:nvPr/>
        </p:nvSpPr>
        <p:spPr>
          <a:xfrm>
            <a:off x="371061" y="1131035"/>
            <a:ext cx="4040106" cy="2062103"/>
          </a:xfrm>
          <a:prstGeom prst="rect">
            <a:avLst/>
          </a:prstGeom>
          <a:noFill/>
        </p:spPr>
        <p:txBody>
          <a:bodyPr wrap="square" rtlCol="0">
            <a:spAutoFit/>
          </a:bodyPr>
          <a:lstStyle/>
          <a:p>
            <a:r>
              <a:rPr lang="en-US" sz="1600" dirty="0"/>
              <a:t>The source list and destination list in each room change depending on the status of the endpoint. </a:t>
            </a:r>
            <a:br>
              <a:rPr lang="en-US" sz="1600" dirty="0"/>
            </a:br>
            <a:br>
              <a:rPr lang="en-US" sz="1600" dirty="0"/>
            </a:br>
            <a:r>
              <a:rPr lang="en-US" sz="1600" dirty="0"/>
              <a:t>If an NVX transmitter or receiver is damaged, unplugged, or otherwise unable to communicate with the control system it will be greyed out, and not selectable by an end user. </a:t>
            </a:r>
          </a:p>
        </p:txBody>
      </p:sp>
      <p:pic>
        <p:nvPicPr>
          <p:cNvPr id="6" name="Picture 5" descr="Blue text on a black background&#10;&#10;Description automatically generated">
            <a:extLst>
              <a:ext uri="{FF2B5EF4-FFF2-40B4-BE49-F238E27FC236}">
                <a16:creationId xmlns:a16="http://schemas.microsoft.com/office/drawing/2014/main" id="{C851EAC6-83D3-B4D5-D905-561CAC804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4" name="TextBox 3">
            <a:extLst>
              <a:ext uri="{FF2B5EF4-FFF2-40B4-BE49-F238E27FC236}">
                <a16:creationId xmlns:a16="http://schemas.microsoft.com/office/drawing/2014/main" id="{7F899A75-08D8-9289-2481-5A240E028AC3}"/>
              </a:ext>
            </a:extLst>
          </p:cNvPr>
          <p:cNvSpPr txBox="1"/>
          <p:nvPr/>
        </p:nvSpPr>
        <p:spPr>
          <a:xfrm>
            <a:off x="4993861" y="1160531"/>
            <a:ext cx="6559322" cy="523220"/>
          </a:xfrm>
          <a:prstGeom prst="rect">
            <a:avLst/>
          </a:prstGeom>
          <a:noFill/>
        </p:spPr>
        <p:txBody>
          <a:bodyPr wrap="square" rtlCol="0">
            <a:spAutoFit/>
          </a:bodyPr>
          <a:lstStyle/>
          <a:p>
            <a:r>
              <a:rPr lang="en-US" sz="1400" dirty="0"/>
              <a:t>In this example, the Ballroom Laptop transmitter is offline, and the Ballroom Cart receiver is offline, indicated by the orange arrow</a:t>
            </a:r>
          </a:p>
        </p:txBody>
      </p:sp>
      <p:sp>
        <p:nvSpPr>
          <p:cNvPr id="7" name="Arrow: Right 6">
            <a:extLst>
              <a:ext uri="{FF2B5EF4-FFF2-40B4-BE49-F238E27FC236}">
                <a16:creationId xmlns:a16="http://schemas.microsoft.com/office/drawing/2014/main" id="{699C1073-8C4A-CDD1-44B4-552D3418BB62}"/>
              </a:ext>
            </a:extLst>
          </p:cNvPr>
          <p:cNvSpPr/>
          <p:nvPr/>
        </p:nvSpPr>
        <p:spPr>
          <a:xfrm rot="7602610">
            <a:off x="6197860" y="2472081"/>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4C042E44-C480-D417-7083-ACC594D0C485}"/>
              </a:ext>
            </a:extLst>
          </p:cNvPr>
          <p:cNvSpPr/>
          <p:nvPr/>
        </p:nvSpPr>
        <p:spPr>
          <a:xfrm rot="7602610">
            <a:off x="7636667" y="3652117"/>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778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9184-7D64-E08C-0644-9CCEE01ED7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4F51635-E775-1F1D-CC09-D6EBBBB16E73}"/>
              </a:ext>
            </a:extLst>
          </p:cNvPr>
          <p:cNvSpPr txBox="1"/>
          <p:nvPr/>
        </p:nvSpPr>
        <p:spPr>
          <a:xfrm>
            <a:off x="371061" y="397565"/>
            <a:ext cx="3940502"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Status Indicators - </a:t>
            </a:r>
            <a:r>
              <a:rPr lang="en-US" sz="2800" dirty="0" err="1">
                <a:solidFill>
                  <a:schemeClr val="tx1">
                    <a:lumMod val="65000"/>
                    <a:lumOff val="35000"/>
                  </a:schemeClr>
                </a:solidFill>
                <a:latin typeface="HelveticaNeueLT Std" panose="020B0604020202020204" pitchFamily="34" charset="0"/>
              </a:rPr>
              <a:t>Cont</a:t>
            </a:r>
            <a:endParaRPr lang="en-US" sz="2800" dirty="0">
              <a:solidFill>
                <a:schemeClr val="tx1">
                  <a:lumMod val="65000"/>
                  <a:lumOff val="35000"/>
                </a:schemeClr>
              </a:solidFill>
              <a:latin typeface="HelveticaNeueLT Std" panose="020B0604020202020204" pitchFamily="34" charset="0"/>
            </a:endParaRPr>
          </a:p>
        </p:txBody>
      </p:sp>
      <p:cxnSp>
        <p:nvCxnSpPr>
          <p:cNvPr id="5" name="Straight Connector 4">
            <a:extLst>
              <a:ext uri="{FF2B5EF4-FFF2-40B4-BE49-F238E27FC236}">
                <a16:creationId xmlns:a16="http://schemas.microsoft.com/office/drawing/2014/main" id="{29F75046-5060-2523-C4AA-90B8AABFF658}"/>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BCAB91C3-8F9A-08C5-CEA1-503E1C6777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2311" y="2539293"/>
            <a:ext cx="6423608" cy="4015588"/>
          </a:xfrm>
          <a:prstGeom prst="rect">
            <a:avLst/>
          </a:prstGeom>
          <a:noFill/>
          <a:ln>
            <a:solidFill>
              <a:schemeClr val="tx1"/>
            </a:solidFill>
          </a:ln>
        </p:spPr>
      </p:pic>
      <p:sp>
        <p:nvSpPr>
          <p:cNvPr id="2" name="TextBox 1">
            <a:extLst>
              <a:ext uri="{FF2B5EF4-FFF2-40B4-BE49-F238E27FC236}">
                <a16:creationId xmlns:a16="http://schemas.microsoft.com/office/drawing/2014/main" id="{43897CEB-2A0C-09E0-AFF8-C8143F80FE1C}"/>
              </a:ext>
            </a:extLst>
          </p:cNvPr>
          <p:cNvSpPr txBox="1"/>
          <p:nvPr/>
        </p:nvSpPr>
        <p:spPr>
          <a:xfrm>
            <a:off x="371061" y="1131035"/>
            <a:ext cx="4040106" cy="2554545"/>
          </a:xfrm>
          <a:prstGeom prst="rect">
            <a:avLst/>
          </a:prstGeom>
          <a:noFill/>
        </p:spPr>
        <p:txBody>
          <a:bodyPr wrap="square" rtlCol="0">
            <a:spAutoFit/>
          </a:bodyPr>
          <a:lstStyle/>
          <a:p>
            <a:r>
              <a:rPr lang="en-US" sz="1600" dirty="0"/>
              <a:t>When a green dot appears, this indicates that a valid video signal has been detected by the transmitter.  </a:t>
            </a:r>
            <a:br>
              <a:rPr lang="en-US" sz="1600" dirty="0"/>
            </a:br>
            <a:br>
              <a:rPr lang="en-US" sz="1600" dirty="0"/>
            </a:br>
            <a:r>
              <a:rPr lang="en-US" sz="1600" dirty="0"/>
              <a:t>If a user connects their device </a:t>
            </a:r>
            <a:r>
              <a:rPr lang="en-US" sz="1600" i="1" dirty="0"/>
              <a:t>(Laptop, Phone, Tablet, etc.) </a:t>
            </a:r>
            <a:r>
              <a:rPr lang="en-US" sz="1600" dirty="0"/>
              <a:t>and this green dot does not appear, this indicates that the provided cable may be damaged, or their device is not configured or compatible with the provided cable or connection. </a:t>
            </a:r>
            <a:endParaRPr lang="en-US" sz="1600" i="1" dirty="0"/>
          </a:p>
        </p:txBody>
      </p:sp>
      <p:pic>
        <p:nvPicPr>
          <p:cNvPr id="6" name="Picture 5" descr="Blue text on a black background&#10;&#10;Description automatically generated">
            <a:extLst>
              <a:ext uri="{FF2B5EF4-FFF2-40B4-BE49-F238E27FC236}">
                <a16:creationId xmlns:a16="http://schemas.microsoft.com/office/drawing/2014/main" id="{95A26D6B-23BF-6B16-286E-76C94D230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4" name="TextBox 3">
            <a:extLst>
              <a:ext uri="{FF2B5EF4-FFF2-40B4-BE49-F238E27FC236}">
                <a16:creationId xmlns:a16="http://schemas.microsoft.com/office/drawing/2014/main" id="{5A83DD41-CEDC-FB69-3C57-F08DECAADAEE}"/>
              </a:ext>
            </a:extLst>
          </p:cNvPr>
          <p:cNvSpPr txBox="1"/>
          <p:nvPr/>
        </p:nvSpPr>
        <p:spPr>
          <a:xfrm>
            <a:off x="5122311" y="1150726"/>
            <a:ext cx="6559322" cy="738664"/>
          </a:xfrm>
          <a:prstGeom prst="rect">
            <a:avLst/>
          </a:prstGeom>
          <a:noFill/>
        </p:spPr>
        <p:txBody>
          <a:bodyPr wrap="square" rtlCol="0">
            <a:spAutoFit/>
          </a:bodyPr>
          <a:lstStyle/>
          <a:p>
            <a:r>
              <a:rPr lang="en-US" sz="1400" dirty="0"/>
              <a:t>In this example, the Office/Lobby Cart HDMI has detected a valid video source, meaning that an end user has correctly connected the provided HDMI cable to their device, and their device is outputting a valid signal.</a:t>
            </a:r>
          </a:p>
        </p:txBody>
      </p:sp>
      <p:sp>
        <p:nvSpPr>
          <p:cNvPr id="7" name="Arrow: Right 6">
            <a:extLst>
              <a:ext uri="{FF2B5EF4-FFF2-40B4-BE49-F238E27FC236}">
                <a16:creationId xmlns:a16="http://schemas.microsoft.com/office/drawing/2014/main" id="{96ED4575-346F-C472-29A7-A4019A5AE88B}"/>
              </a:ext>
            </a:extLst>
          </p:cNvPr>
          <p:cNvSpPr/>
          <p:nvPr/>
        </p:nvSpPr>
        <p:spPr>
          <a:xfrm rot="7602610">
            <a:off x="6234074" y="3276505"/>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862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EFDF5-DE15-E70D-D559-50E4506342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94D0D6-CF70-8F83-3A04-755C4877F797}"/>
              </a:ext>
            </a:extLst>
          </p:cNvPr>
          <p:cNvSpPr txBox="1"/>
          <p:nvPr/>
        </p:nvSpPr>
        <p:spPr>
          <a:xfrm>
            <a:off x="371061" y="397565"/>
            <a:ext cx="3940502"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Status Indicators - </a:t>
            </a:r>
            <a:r>
              <a:rPr lang="en-US" sz="2800" dirty="0" err="1">
                <a:solidFill>
                  <a:schemeClr val="tx1">
                    <a:lumMod val="65000"/>
                    <a:lumOff val="35000"/>
                  </a:schemeClr>
                </a:solidFill>
                <a:latin typeface="HelveticaNeueLT Std" panose="020B0604020202020204" pitchFamily="34" charset="0"/>
              </a:rPr>
              <a:t>Cont</a:t>
            </a:r>
            <a:endParaRPr lang="en-US" sz="2800" dirty="0">
              <a:solidFill>
                <a:schemeClr val="tx1">
                  <a:lumMod val="65000"/>
                  <a:lumOff val="35000"/>
                </a:schemeClr>
              </a:solidFill>
              <a:latin typeface="HelveticaNeueLT Std" panose="020B0604020202020204" pitchFamily="34" charset="0"/>
            </a:endParaRPr>
          </a:p>
        </p:txBody>
      </p:sp>
      <p:cxnSp>
        <p:nvCxnSpPr>
          <p:cNvPr id="5" name="Straight Connector 4">
            <a:extLst>
              <a:ext uri="{FF2B5EF4-FFF2-40B4-BE49-F238E27FC236}">
                <a16:creationId xmlns:a16="http://schemas.microsoft.com/office/drawing/2014/main" id="{F335AAA2-4A86-4C90-EEA6-4F54E18D86D7}"/>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5C642E1E-09B3-F48A-7E68-32A3499310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3311" y="2539293"/>
            <a:ext cx="6421608" cy="4015588"/>
          </a:xfrm>
          <a:prstGeom prst="rect">
            <a:avLst/>
          </a:prstGeom>
          <a:noFill/>
          <a:ln>
            <a:solidFill>
              <a:schemeClr val="tx1"/>
            </a:solidFill>
          </a:ln>
        </p:spPr>
      </p:pic>
      <p:sp>
        <p:nvSpPr>
          <p:cNvPr id="2" name="TextBox 1">
            <a:extLst>
              <a:ext uri="{FF2B5EF4-FFF2-40B4-BE49-F238E27FC236}">
                <a16:creationId xmlns:a16="http://schemas.microsoft.com/office/drawing/2014/main" id="{56BAC481-F04B-F734-BA3D-3E86EA579CF0}"/>
              </a:ext>
            </a:extLst>
          </p:cNvPr>
          <p:cNvSpPr txBox="1"/>
          <p:nvPr/>
        </p:nvSpPr>
        <p:spPr>
          <a:xfrm>
            <a:off x="371061" y="1131035"/>
            <a:ext cx="4040106" cy="2062103"/>
          </a:xfrm>
          <a:prstGeom prst="rect">
            <a:avLst/>
          </a:prstGeom>
          <a:noFill/>
        </p:spPr>
        <p:txBody>
          <a:bodyPr wrap="square" rtlCol="0">
            <a:spAutoFit/>
          </a:bodyPr>
          <a:lstStyle/>
          <a:p>
            <a:r>
              <a:rPr lang="en-US" sz="1600" dirty="0"/>
              <a:t>When a green dot appears, this indicates that a valid video signal has been detected by the transmitter.  </a:t>
            </a:r>
            <a:br>
              <a:rPr lang="en-US" sz="1600" dirty="0"/>
            </a:br>
            <a:br>
              <a:rPr lang="en-US" sz="1600" dirty="0"/>
            </a:br>
            <a:r>
              <a:rPr lang="en-US" sz="1600" dirty="0"/>
              <a:t>This indicator becomes especially helpful when rooms are linked together, allowing end users to instantly know if a source from another room has been correctly connected.</a:t>
            </a:r>
            <a:endParaRPr lang="en-US" sz="1600" i="1" dirty="0"/>
          </a:p>
        </p:txBody>
      </p:sp>
      <p:pic>
        <p:nvPicPr>
          <p:cNvPr id="6" name="Picture 5" descr="Blue text on a black background&#10;&#10;Description automatically generated">
            <a:extLst>
              <a:ext uri="{FF2B5EF4-FFF2-40B4-BE49-F238E27FC236}">
                <a16:creationId xmlns:a16="http://schemas.microsoft.com/office/drawing/2014/main" id="{D6F7752E-CB52-69C3-14F5-423BAFDB5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4" name="TextBox 3">
            <a:extLst>
              <a:ext uri="{FF2B5EF4-FFF2-40B4-BE49-F238E27FC236}">
                <a16:creationId xmlns:a16="http://schemas.microsoft.com/office/drawing/2014/main" id="{E05ACFA7-52F6-4CEA-B0F8-2529381E003F}"/>
              </a:ext>
            </a:extLst>
          </p:cNvPr>
          <p:cNvSpPr txBox="1"/>
          <p:nvPr/>
        </p:nvSpPr>
        <p:spPr>
          <a:xfrm>
            <a:off x="5122311" y="1150726"/>
            <a:ext cx="6559322" cy="1169551"/>
          </a:xfrm>
          <a:prstGeom prst="rect">
            <a:avLst/>
          </a:prstGeom>
          <a:noFill/>
        </p:spPr>
        <p:txBody>
          <a:bodyPr wrap="square" rtlCol="0">
            <a:spAutoFit/>
          </a:bodyPr>
          <a:lstStyle/>
          <a:p>
            <a:r>
              <a:rPr lang="en-US" sz="1400" dirty="0"/>
              <a:t>In this example, the Ballroom and Lobby are combined. The Ballroom Laptop has been connected correctly and is being detected by the system, but the Ballroom Lectern is completely offline, and the Office/Lobby Cart does not have a valid signal, meaning either nothing is connected, </a:t>
            </a:r>
            <a:r>
              <a:rPr lang="en-US" sz="1400" b="1" dirty="0"/>
              <a:t>or </a:t>
            </a:r>
            <a:r>
              <a:rPr lang="en-US" sz="1400" dirty="0"/>
              <a:t>the cable could have become damaged while being moved, or disconnected by mistake. </a:t>
            </a:r>
          </a:p>
        </p:txBody>
      </p:sp>
      <p:sp>
        <p:nvSpPr>
          <p:cNvPr id="7" name="Arrow: Right 6">
            <a:extLst>
              <a:ext uri="{FF2B5EF4-FFF2-40B4-BE49-F238E27FC236}">
                <a16:creationId xmlns:a16="http://schemas.microsoft.com/office/drawing/2014/main" id="{77ECC252-7A29-826F-8331-4FCFD089F418}"/>
              </a:ext>
            </a:extLst>
          </p:cNvPr>
          <p:cNvSpPr/>
          <p:nvPr/>
        </p:nvSpPr>
        <p:spPr>
          <a:xfrm rot="7602610">
            <a:off x="6234073" y="3720125"/>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7510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81590-0CD0-F4A7-6CF1-43F067AA7E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A99F21-D561-10CE-C82E-72EDD2B7009F}"/>
              </a:ext>
            </a:extLst>
          </p:cNvPr>
          <p:cNvSpPr txBox="1"/>
          <p:nvPr/>
        </p:nvSpPr>
        <p:spPr>
          <a:xfrm>
            <a:off x="371061" y="397565"/>
            <a:ext cx="414408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Additional Control Pages</a:t>
            </a:r>
          </a:p>
        </p:txBody>
      </p:sp>
      <p:cxnSp>
        <p:nvCxnSpPr>
          <p:cNvPr id="5" name="Straight Connector 4">
            <a:extLst>
              <a:ext uri="{FF2B5EF4-FFF2-40B4-BE49-F238E27FC236}">
                <a16:creationId xmlns:a16="http://schemas.microsoft.com/office/drawing/2014/main" id="{10E84B4C-02FC-D73C-032D-FB2738820B5C}"/>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73B76C98-331F-30E2-7E11-BFE6D79307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03214" y="1731938"/>
            <a:ext cx="6461802" cy="4032779"/>
          </a:xfrm>
          <a:prstGeom prst="rect">
            <a:avLst/>
          </a:prstGeom>
          <a:noFill/>
          <a:ln>
            <a:solidFill>
              <a:schemeClr val="tx1"/>
            </a:solidFill>
          </a:ln>
        </p:spPr>
      </p:pic>
      <p:sp>
        <p:nvSpPr>
          <p:cNvPr id="2" name="TextBox 1">
            <a:extLst>
              <a:ext uri="{FF2B5EF4-FFF2-40B4-BE49-F238E27FC236}">
                <a16:creationId xmlns:a16="http://schemas.microsoft.com/office/drawing/2014/main" id="{D1DC701A-0487-2DA1-3045-BD335CC9DCB8}"/>
              </a:ext>
            </a:extLst>
          </p:cNvPr>
          <p:cNvSpPr txBox="1"/>
          <p:nvPr/>
        </p:nvSpPr>
        <p:spPr>
          <a:xfrm>
            <a:off x="371061" y="1160531"/>
            <a:ext cx="4040106" cy="4770537"/>
          </a:xfrm>
          <a:prstGeom prst="rect">
            <a:avLst/>
          </a:prstGeom>
          <a:noFill/>
        </p:spPr>
        <p:txBody>
          <a:bodyPr wrap="square" rtlCol="0">
            <a:spAutoFit/>
          </a:bodyPr>
          <a:lstStyle/>
          <a:p>
            <a:r>
              <a:rPr lang="en-US" sz="1600" dirty="0"/>
              <a:t>The user interface will have several different pages depending on the equipment available to the room in which it resides. </a:t>
            </a:r>
            <a:br>
              <a:rPr lang="en-US" sz="1600" dirty="0"/>
            </a:br>
            <a:br>
              <a:rPr lang="en-US" sz="1600" dirty="0"/>
            </a:br>
            <a:r>
              <a:rPr lang="en-US" sz="1600" dirty="0"/>
              <a:t>The iPad is the only interface with access to the room controls page.</a:t>
            </a:r>
            <a:br>
              <a:rPr lang="en-US" sz="1600" dirty="0"/>
            </a:br>
            <a:br>
              <a:rPr lang="en-US" sz="1600" dirty="0"/>
            </a:br>
            <a:r>
              <a:rPr lang="en-US" sz="1600" dirty="0"/>
              <a:t>The possible pages are: </a:t>
            </a:r>
            <a:br>
              <a:rPr lang="en-US" sz="1600" dirty="0"/>
            </a:br>
            <a:br>
              <a:rPr lang="en-US" sz="1600" dirty="0"/>
            </a:br>
            <a:r>
              <a:rPr lang="en-US" sz="1600" dirty="0"/>
              <a:t>Help</a:t>
            </a:r>
            <a:br>
              <a:rPr lang="en-US" sz="1600" dirty="0"/>
            </a:br>
            <a:r>
              <a:rPr lang="en-US" sz="1600" dirty="0"/>
              <a:t>Room Controls [iPad only]</a:t>
            </a:r>
          </a:p>
          <a:p>
            <a:r>
              <a:rPr lang="en-US" sz="1600" dirty="0"/>
              <a:t>Room Linking</a:t>
            </a:r>
            <a:br>
              <a:rPr lang="en-US" sz="1600" dirty="0"/>
            </a:br>
            <a:r>
              <a:rPr lang="en-US" sz="1600" dirty="0"/>
              <a:t>Display Controls</a:t>
            </a:r>
            <a:br>
              <a:rPr lang="en-US" sz="1600" dirty="0"/>
            </a:br>
            <a:r>
              <a:rPr lang="en-US" sz="1600" dirty="0"/>
              <a:t>Camera Controls</a:t>
            </a:r>
            <a:br>
              <a:rPr lang="en-US" sz="1600" dirty="0"/>
            </a:br>
            <a:r>
              <a:rPr lang="en-US" sz="1600" dirty="0"/>
              <a:t>Mic Controls</a:t>
            </a:r>
            <a:br>
              <a:rPr lang="en-US" sz="1600" dirty="0"/>
            </a:br>
            <a:br>
              <a:rPr lang="en-US" sz="1600" dirty="0"/>
            </a:br>
            <a:r>
              <a:rPr lang="en-US" sz="1600" dirty="0"/>
              <a:t>These pages are accessed using the buttons on the header bar and are discussed in the following slides. </a:t>
            </a:r>
          </a:p>
        </p:txBody>
      </p:sp>
      <p:pic>
        <p:nvPicPr>
          <p:cNvPr id="6" name="Picture 5" descr="Blue text on a black background&#10;&#10;Description automatically generated">
            <a:extLst>
              <a:ext uri="{FF2B5EF4-FFF2-40B4-BE49-F238E27FC236}">
                <a16:creationId xmlns:a16="http://schemas.microsoft.com/office/drawing/2014/main" id="{4091608D-B28E-A89E-E788-C27A59934B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950796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8C45-AF25-EFFF-9CA0-DA5D78BE88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DBA665-9939-73FB-9A06-02D8B4836E39}"/>
              </a:ext>
            </a:extLst>
          </p:cNvPr>
          <p:cNvSpPr txBox="1"/>
          <p:nvPr/>
        </p:nvSpPr>
        <p:spPr>
          <a:xfrm>
            <a:off x="371061" y="397565"/>
            <a:ext cx="92525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Help</a:t>
            </a:r>
          </a:p>
        </p:txBody>
      </p:sp>
      <p:cxnSp>
        <p:nvCxnSpPr>
          <p:cNvPr id="5" name="Straight Connector 4">
            <a:extLst>
              <a:ext uri="{FF2B5EF4-FFF2-40B4-BE49-F238E27FC236}">
                <a16:creationId xmlns:a16="http://schemas.microsoft.com/office/drawing/2014/main" id="{58823231-B893-EE56-3034-BF6244AA3C3B}"/>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53AC4B65-3356-19C8-1577-65EEEB11B2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2311" y="1743455"/>
            <a:ext cx="6423608" cy="4009747"/>
          </a:xfrm>
          <a:prstGeom prst="rect">
            <a:avLst/>
          </a:prstGeom>
          <a:noFill/>
          <a:ln>
            <a:solidFill>
              <a:schemeClr val="tx1"/>
            </a:solidFill>
          </a:ln>
        </p:spPr>
      </p:pic>
      <p:sp>
        <p:nvSpPr>
          <p:cNvPr id="2" name="TextBox 1">
            <a:extLst>
              <a:ext uri="{FF2B5EF4-FFF2-40B4-BE49-F238E27FC236}">
                <a16:creationId xmlns:a16="http://schemas.microsoft.com/office/drawing/2014/main" id="{5AE06906-DF52-FE92-E1E6-F9A70A00BBDB}"/>
              </a:ext>
            </a:extLst>
          </p:cNvPr>
          <p:cNvSpPr txBox="1"/>
          <p:nvPr/>
        </p:nvSpPr>
        <p:spPr>
          <a:xfrm>
            <a:off x="371061" y="1131035"/>
            <a:ext cx="4040106" cy="3046988"/>
          </a:xfrm>
          <a:prstGeom prst="rect">
            <a:avLst/>
          </a:prstGeom>
          <a:noFill/>
        </p:spPr>
        <p:txBody>
          <a:bodyPr wrap="square" rtlCol="0">
            <a:spAutoFit/>
          </a:bodyPr>
          <a:lstStyle/>
          <a:p>
            <a:r>
              <a:rPr lang="en-US" sz="1600" dirty="0"/>
              <a:t>The help page will have the standard help message. </a:t>
            </a:r>
            <a:br>
              <a:rPr lang="en-US" sz="1600" dirty="0"/>
            </a:br>
            <a:br>
              <a:rPr lang="en-US" sz="1600" dirty="0"/>
            </a:br>
            <a:r>
              <a:rPr lang="en-US" sz="1600" dirty="0"/>
              <a:t>In addition, a small set of instructions indicating the location of the Bluetooth wall-plate will be shown to help users utilize this device. </a:t>
            </a:r>
            <a:br>
              <a:rPr lang="en-US" sz="1600" dirty="0"/>
            </a:br>
            <a:br>
              <a:rPr lang="en-US" sz="1600" dirty="0"/>
            </a:br>
            <a:r>
              <a:rPr lang="en-US" sz="1600" dirty="0"/>
              <a:t>The Bluetooth wall-plate will be heard back in the room it is installed as long as a phone is correctly paired, and the source volume fader is un-muted. </a:t>
            </a:r>
          </a:p>
        </p:txBody>
      </p:sp>
      <p:pic>
        <p:nvPicPr>
          <p:cNvPr id="6" name="Picture 5" descr="Blue text on a black background&#10;&#10;Description automatically generated">
            <a:extLst>
              <a:ext uri="{FF2B5EF4-FFF2-40B4-BE49-F238E27FC236}">
                <a16:creationId xmlns:a16="http://schemas.microsoft.com/office/drawing/2014/main" id="{417BF51C-287D-3194-E9F0-ED017124E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062493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51D66-A5F6-91E3-19A0-62A0CBF1748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B11A5CA-94E7-DABF-9ED1-9E94582F0875}"/>
              </a:ext>
            </a:extLst>
          </p:cNvPr>
          <p:cNvSpPr txBox="1"/>
          <p:nvPr/>
        </p:nvSpPr>
        <p:spPr>
          <a:xfrm>
            <a:off x="371061" y="397565"/>
            <a:ext cx="1216936"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Offline</a:t>
            </a:r>
          </a:p>
        </p:txBody>
      </p:sp>
      <p:cxnSp>
        <p:nvCxnSpPr>
          <p:cNvPr id="5" name="Straight Connector 4">
            <a:extLst>
              <a:ext uri="{FF2B5EF4-FFF2-40B4-BE49-F238E27FC236}">
                <a16:creationId xmlns:a16="http://schemas.microsoft.com/office/drawing/2014/main" id="{0F814181-612B-F5C6-2598-CD87DB152269}"/>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4562CD-91EE-1F06-E597-4B5C34A99C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2311" y="1749502"/>
            <a:ext cx="6423608" cy="3997653"/>
          </a:xfrm>
          <a:prstGeom prst="rect">
            <a:avLst/>
          </a:prstGeom>
          <a:noFill/>
          <a:ln>
            <a:solidFill>
              <a:schemeClr val="tx1"/>
            </a:solidFill>
          </a:ln>
        </p:spPr>
      </p:pic>
      <p:sp>
        <p:nvSpPr>
          <p:cNvPr id="2" name="TextBox 1">
            <a:extLst>
              <a:ext uri="{FF2B5EF4-FFF2-40B4-BE49-F238E27FC236}">
                <a16:creationId xmlns:a16="http://schemas.microsoft.com/office/drawing/2014/main" id="{5BD70BFA-0FB1-83A3-2D4A-13A49FDEF23D}"/>
              </a:ext>
            </a:extLst>
          </p:cNvPr>
          <p:cNvSpPr txBox="1"/>
          <p:nvPr/>
        </p:nvSpPr>
        <p:spPr>
          <a:xfrm>
            <a:off x="371061" y="1131035"/>
            <a:ext cx="4040106" cy="2800767"/>
          </a:xfrm>
          <a:prstGeom prst="rect">
            <a:avLst/>
          </a:prstGeom>
          <a:noFill/>
        </p:spPr>
        <p:txBody>
          <a:bodyPr wrap="square" rtlCol="0">
            <a:spAutoFit/>
          </a:bodyPr>
          <a:lstStyle/>
          <a:p>
            <a:r>
              <a:rPr lang="en-US" sz="1600" dirty="0"/>
              <a:t>The offline page should only be visible to end users in the unlikely event that the touch-panel has been disconnected from the control system. </a:t>
            </a:r>
            <a:br>
              <a:rPr lang="en-US" sz="1600" dirty="0"/>
            </a:br>
            <a:br>
              <a:rPr lang="en-US" sz="1600" dirty="0"/>
            </a:br>
            <a:r>
              <a:rPr lang="en-US" sz="1600" dirty="0"/>
              <a:t>This should only occur on touch-panels installed on mobile carts which may be moved from time to time. </a:t>
            </a:r>
            <a:br>
              <a:rPr lang="en-US" sz="1600" dirty="0"/>
            </a:br>
            <a:br>
              <a:rPr lang="en-US" sz="1600" dirty="0"/>
            </a:br>
            <a:r>
              <a:rPr lang="en-US" sz="1600" dirty="0"/>
              <a:t>If this page is shown a network or connection error has occurred.</a:t>
            </a:r>
          </a:p>
        </p:txBody>
      </p:sp>
      <p:pic>
        <p:nvPicPr>
          <p:cNvPr id="6" name="Picture 5" descr="Blue text on a black background&#10;&#10;Description automatically generated">
            <a:extLst>
              <a:ext uri="{FF2B5EF4-FFF2-40B4-BE49-F238E27FC236}">
                <a16:creationId xmlns:a16="http://schemas.microsoft.com/office/drawing/2014/main" id="{4A3042DC-8188-F4FD-C2BF-00CDBDAF4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859057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1061" y="397565"/>
            <a:ext cx="457952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Getting Started – All Panels</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p:blipFill>
        <p:spPr>
          <a:xfrm>
            <a:off x="5465299" y="1899195"/>
            <a:ext cx="5809181" cy="3641509"/>
          </a:xfrm>
          <a:prstGeom prst="rect">
            <a:avLst/>
          </a:prstGeom>
          <a:ln>
            <a:solidFill>
              <a:schemeClr val="tx1"/>
            </a:solidFill>
          </a:ln>
        </p:spPr>
      </p:pic>
      <p:sp>
        <p:nvSpPr>
          <p:cNvPr id="2" name="TextBox 1">
            <a:extLst>
              <a:ext uri="{FF2B5EF4-FFF2-40B4-BE49-F238E27FC236}">
                <a16:creationId xmlns:a16="http://schemas.microsoft.com/office/drawing/2014/main" id="{4F8ED492-FE07-4CA3-AC5A-1999F6E671EE}"/>
              </a:ext>
            </a:extLst>
          </p:cNvPr>
          <p:cNvSpPr txBox="1"/>
          <p:nvPr/>
        </p:nvSpPr>
        <p:spPr>
          <a:xfrm>
            <a:off x="371061" y="1160531"/>
            <a:ext cx="4040106" cy="3293209"/>
          </a:xfrm>
          <a:prstGeom prst="rect">
            <a:avLst/>
          </a:prstGeom>
          <a:noFill/>
        </p:spPr>
        <p:txBody>
          <a:bodyPr wrap="square" rtlCol="0">
            <a:spAutoFit/>
          </a:bodyPr>
          <a:lstStyle/>
          <a:p>
            <a:r>
              <a:rPr lang="en-US" sz="1600" dirty="0"/>
              <a:t>The default logo page when the panel is not in use.</a:t>
            </a:r>
          </a:p>
          <a:p>
            <a:endParaRPr lang="en-US" sz="1600" dirty="0"/>
          </a:p>
          <a:p>
            <a:r>
              <a:rPr lang="en-US" sz="1600" dirty="0"/>
              <a:t>The user can touch anywhere on the screen to begin using.</a:t>
            </a:r>
            <a:br>
              <a:rPr lang="en-US" sz="1600" dirty="0"/>
            </a:br>
            <a:br>
              <a:rPr lang="en-US" sz="1600" dirty="0"/>
            </a:br>
            <a:r>
              <a:rPr lang="en-US" sz="1600" dirty="0"/>
              <a:t>The text displayed on the touch-panel will be adjusted to reflect the room the unit is installed in. </a:t>
            </a:r>
            <a:br>
              <a:rPr lang="en-US" sz="1600" dirty="0"/>
            </a:br>
            <a:br>
              <a:rPr lang="en-US" sz="1600" dirty="0"/>
            </a:br>
            <a:r>
              <a:rPr lang="en-US" sz="1600" dirty="0"/>
              <a:t>In the case of the iPad the text will change based on which room the iPad is currently controlling.</a:t>
            </a:r>
          </a:p>
        </p:txBody>
      </p:sp>
      <p:pic>
        <p:nvPicPr>
          <p:cNvPr id="4" name="Picture 3" descr="Blue text on a black background&#10;&#10;Description automatically generated">
            <a:extLst>
              <a:ext uri="{FF2B5EF4-FFF2-40B4-BE49-F238E27FC236}">
                <a16:creationId xmlns:a16="http://schemas.microsoft.com/office/drawing/2014/main" id="{9DAB3185-3237-A301-53D8-31DB8D5EF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4283024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AA88-49D0-890F-8417-7675A0C73A3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C28E45-25E2-F18B-C2F2-D4B8D32E26B8}"/>
              </a:ext>
            </a:extLst>
          </p:cNvPr>
          <p:cNvSpPr txBox="1"/>
          <p:nvPr/>
        </p:nvSpPr>
        <p:spPr>
          <a:xfrm>
            <a:off x="371061" y="397565"/>
            <a:ext cx="2763898"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System Loading</a:t>
            </a:r>
          </a:p>
        </p:txBody>
      </p:sp>
      <p:cxnSp>
        <p:nvCxnSpPr>
          <p:cNvPr id="5" name="Straight Connector 4">
            <a:extLst>
              <a:ext uri="{FF2B5EF4-FFF2-40B4-BE49-F238E27FC236}">
                <a16:creationId xmlns:a16="http://schemas.microsoft.com/office/drawing/2014/main" id="{A284A678-9636-4100-39D2-D0D860CA551E}"/>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67BB5F6-9E9B-32E0-C3A2-BD321BCA7B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46977" y="1749502"/>
            <a:ext cx="6374275" cy="3997653"/>
          </a:xfrm>
          <a:prstGeom prst="rect">
            <a:avLst/>
          </a:prstGeom>
          <a:noFill/>
          <a:ln>
            <a:solidFill>
              <a:schemeClr val="tx1"/>
            </a:solidFill>
          </a:ln>
        </p:spPr>
      </p:pic>
      <p:sp>
        <p:nvSpPr>
          <p:cNvPr id="2" name="TextBox 1">
            <a:extLst>
              <a:ext uri="{FF2B5EF4-FFF2-40B4-BE49-F238E27FC236}">
                <a16:creationId xmlns:a16="http://schemas.microsoft.com/office/drawing/2014/main" id="{AF520436-5A53-2893-5AC9-2971FDF90D9B}"/>
              </a:ext>
            </a:extLst>
          </p:cNvPr>
          <p:cNvSpPr txBox="1"/>
          <p:nvPr/>
        </p:nvSpPr>
        <p:spPr>
          <a:xfrm>
            <a:off x="371061" y="1131035"/>
            <a:ext cx="4040106" cy="2308324"/>
          </a:xfrm>
          <a:prstGeom prst="rect">
            <a:avLst/>
          </a:prstGeom>
          <a:noFill/>
        </p:spPr>
        <p:txBody>
          <a:bodyPr wrap="square" rtlCol="0">
            <a:spAutoFit/>
          </a:bodyPr>
          <a:lstStyle/>
          <a:p>
            <a:r>
              <a:rPr lang="en-US" sz="1600" dirty="0"/>
              <a:t>The system loading page will be shown when the av system first boots, as it loads the necessary details and configurations. </a:t>
            </a:r>
            <a:br>
              <a:rPr lang="en-US" sz="1600" dirty="0"/>
            </a:br>
            <a:br>
              <a:rPr lang="en-US" sz="1600" dirty="0"/>
            </a:br>
            <a:r>
              <a:rPr lang="en-US" sz="1600" dirty="0"/>
              <a:t>Once this occurs the page should be hidden and normal operation should resume.</a:t>
            </a:r>
          </a:p>
          <a:p>
            <a:endParaRPr lang="en-US" sz="1600" dirty="0"/>
          </a:p>
          <a:p>
            <a:r>
              <a:rPr lang="en-US" sz="1600" dirty="0"/>
              <a:t>If this page is shown at any other time, an error has occurred. </a:t>
            </a:r>
          </a:p>
        </p:txBody>
      </p:sp>
      <p:pic>
        <p:nvPicPr>
          <p:cNvPr id="6" name="Picture 5" descr="Blue text on a black background&#10;&#10;Description automatically generated">
            <a:extLst>
              <a:ext uri="{FF2B5EF4-FFF2-40B4-BE49-F238E27FC236}">
                <a16:creationId xmlns:a16="http://schemas.microsoft.com/office/drawing/2014/main" id="{05596A65-EF04-FEDD-8A40-26C57088D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3248746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EF5B1-C38A-6872-9244-E82BE6CF3C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DD9336-1CD2-C883-B732-34BD10FFD55D}"/>
              </a:ext>
            </a:extLst>
          </p:cNvPr>
          <p:cNvSpPr txBox="1"/>
          <p:nvPr/>
        </p:nvSpPr>
        <p:spPr>
          <a:xfrm>
            <a:off x="371061" y="397565"/>
            <a:ext cx="280397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Display Controls</a:t>
            </a:r>
          </a:p>
        </p:txBody>
      </p:sp>
      <p:cxnSp>
        <p:nvCxnSpPr>
          <p:cNvPr id="5" name="Straight Connector 4">
            <a:extLst>
              <a:ext uri="{FF2B5EF4-FFF2-40B4-BE49-F238E27FC236}">
                <a16:creationId xmlns:a16="http://schemas.microsoft.com/office/drawing/2014/main" id="{6869F846-B46B-E0DC-987E-B7ED3BB2A8A0}"/>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11C49199-84E7-9CED-30E9-5DB16D62C4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99296" y="1617116"/>
            <a:ext cx="6421643" cy="4002279"/>
          </a:xfrm>
          <a:prstGeom prst="rect">
            <a:avLst/>
          </a:prstGeom>
          <a:noFill/>
          <a:ln>
            <a:solidFill>
              <a:schemeClr val="tx1"/>
            </a:solidFill>
          </a:ln>
        </p:spPr>
      </p:pic>
      <p:sp>
        <p:nvSpPr>
          <p:cNvPr id="2" name="TextBox 1">
            <a:extLst>
              <a:ext uri="{FF2B5EF4-FFF2-40B4-BE49-F238E27FC236}">
                <a16:creationId xmlns:a16="http://schemas.microsoft.com/office/drawing/2014/main" id="{2A4C89E8-8E59-F016-93A7-77D65C8DBE65}"/>
              </a:ext>
            </a:extLst>
          </p:cNvPr>
          <p:cNvSpPr txBox="1"/>
          <p:nvPr/>
        </p:nvSpPr>
        <p:spPr>
          <a:xfrm>
            <a:off x="371061" y="1131035"/>
            <a:ext cx="4040106" cy="4770537"/>
          </a:xfrm>
          <a:prstGeom prst="rect">
            <a:avLst/>
          </a:prstGeom>
          <a:noFill/>
        </p:spPr>
        <p:txBody>
          <a:bodyPr wrap="square" rtlCol="0">
            <a:spAutoFit/>
          </a:bodyPr>
          <a:lstStyle/>
          <a:p>
            <a:r>
              <a:rPr lang="en-US" sz="1600" dirty="0"/>
              <a:t>The display controls page will allow end users to manually turn displays on or off. They can also raise and lower projection screens [if applicable]. </a:t>
            </a:r>
            <a:br>
              <a:rPr lang="en-US" sz="1600" dirty="0"/>
            </a:br>
            <a:br>
              <a:rPr lang="en-US" sz="1600" dirty="0"/>
            </a:br>
            <a:r>
              <a:rPr lang="en-US" sz="1600" dirty="0"/>
              <a:t>This should only be required if for some reason a display did not turn on automatically, or if an end user otherwise wants a display powered off without turning the entire system off. </a:t>
            </a:r>
            <a:br>
              <a:rPr lang="en-US" sz="1600" dirty="0"/>
            </a:br>
            <a:br>
              <a:rPr lang="en-US" sz="1600" dirty="0"/>
            </a:br>
            <a:r>
              <a:rPr lang="en-US" sz="1600" dirty="0"/>
              <a:t>The power button will toggle the power, based on the state reflected on the button. </a:t>
            </a:r>
            <a:br>
              <a:rPr lang="en-US" sz="1600" dirty="0"/>
            </a:br>
            <a:br>
              <a:rPr lang="en-US" sz="1600" dirty="0"/>
            </a:br>
            <a:r>
              <a:rPr lang="en-US" sz="1600" dirty="0"/>
              <a:t>The text will change to reflect </a:t>
            </a:r>
            <a:r>
              <a:rPr lang="en-US" sz="1600" b="1" dirty="0"/>
              <a:t>the current state</a:t>
            </a:r>
            <a:r>
              <a:rPr lang="en-US" sz="1600" dirty="0"/>
              <a:t> of the display. </a:t>
            </a:r>
            <a:br>
              <a:rPr lang="en-US" sz="1600" dirty="0"/>
            </a:br>
            <a:br>
              <a:rPr lang="en-US" sz="1600" dirty="0"/>
            </a:br>
            <a:r>
              <a:rPr lang="en-US" sz="1600" dirty="0"/>
              <a:t>The displays shown will change based on the linked status of the room.</a:t>
            </a:r>
          </a:p>
        </p:txBody>
      </p:sp>
      <p:pic>
        <p:nvPicPr>
          <p:cNvPr id="6" name="Picture 5" descr="Blue text on a black background&#10;&#10;Description automatically generated">
            <a:extLst>
              <a:ext uri="{FF2B5EF4-FFF2-40B4-BE49-F238E27FC236}">
                <a16:creationId xmlns:a16="http://schemas.microsoft.com/office/drawing/2014/main" id="{3A6B6102-C714-D5D7-B543-01DEF31CC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7" name="TextBox 6">
            <a:extLst>
              <a:ext uri="{FF2B5EF4-FFF2-40B4-BE49-F238E27FC236}">
                <a16:creationId xmlns:a16="http://schemas.microsoft.com/office/drawing/2014/main" id="{F4A87FB8-D0C2-5289-C865-288E05634AE5}"/>
              </a:ext>
            </a:extLst>
          </p:cNvPr>
          <p:cNvSpPr txBox="1"/>
          <p:nvPr/>
        </p:nvSpPr>
        <p:spPr>
          <a:xfrm>
            <a:off x="5399296" y="1029974"/>
            <a:ext cx="6421643" cy="523220"/>
          </a:xfrm>
          <a:prstGeom prst="rect">
            <a:avLst/>
          </a:prstGeom>
          <a:noFill/>
        </p:spPr>
        <p:txBody>
          <a:bodyPr wrap="square" rtlCol="0">
            <a:spAutoFit/>
          </a:bodyPr>
          <a:lstStyle/>
          <a:p>
            <a:r>
              <a:rPr lang="en-US" sz="1400" dirty="0"/>
              <a:t>In this example, the Ballroom Cart is powered on, and the Ballroom Projector is powered off.</a:t>
            </a:r>
          </a:p>
        </p:txBody>
      </p:sp>
    </p:spTree>
    <p:extLst>
      <p:ext uri="{BB962C8B-B14F-4D97-AF65-F5344CB8AC3E}">
        <p14:creationId xmlns:p14="http://schemas.microsoft.com/office/powerpoint/2010/main" val="2778660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607C8-47DD-0F51-E8B9-F5E2278A80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2CC35B-FCF3-B1B5-20EE-E42D172EB0C2}"/>
              </a:ext>
            </a:extLst>
          </p:cNvPr>
          <p:cNvSpPr txBox="1"/>
          <p:nvPr/>
        </p:nvSpPr>
        <p:spPr>
          <a:xfrm>
            <a:off x="371061" y="397565"/>
            <a:ext cx="3506088"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Microphone Controls</a:t>
            </a:r>
          </a:p>
        </p:txBody>
      </p:sp>
      <p:cxnSp>
        <p:nvCxnSpPr>
          <p:cNvPr id="5" name="Straight Connector 4">
            <a:extLst>
              <a:ext uri="{FF2B5EF4-FFF2-40B4-BE49-F238E27FC236}">
                <a16:creationId xmlns:a16="http://schemas.microsoft.com/office/drawing/2014/main" id="{910AA09F-2EE4-1ACE-ACB3-C28131371B97}"/>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1E5FFA8E-244E-0529-7B39-B0412FED04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7896" y="1762780"/>
            <a:ext cx="6352436" cy="3971097"/>
          </a:xfrm>
          <a:prstGeom prst="rect">
            <a:avLst/>
          </a:prstGeom>
          <a:noFill/>
          <a:ln>
            <a:solidFill>
              <a:schemeClr val="tx1"/>
            </a:solidFill>
          </a:ln>
        </p:spPr>
      </p:pic>
      <p:sp>
        <p:nvSpPr>
          <p:cNvPr id="2" name="TextBox 1">
            <a:extLst>
              <a:ext uri="{FF2B5EF4-FFF2-40B4-BE49-F238E27FC236}">
                <a16:creationId xmlns:a16="http://schemas.microsoft.com/office/drawing/2014/main" id="{25AE0339-D71E-E4F4-0DDE-17E35FD929CC}"/>
              </a:ext>
            </a:extLst>
          </p:cNvPr>
          <p:cNvSpPr txBox="1"/>
          <p:nvPr/>
        </p:nvSpPr>
        <p:spPr>
          <a:xfrm>
            <a:off x="371061" y="1131035"/>
            <a:ext cx="4040106" cy="1815882"/>
          </a:xfrm>
          <a:prstGeom prst="rect">
            <a:avLst/>
          </a:prstGeom>
          <a:noFill/>
        </p:spPr>
        <p:txBody>
          <a:bodyPr wrap="square" rtlCol="0">
            <a:spAutoFit/>
          </a:bodyPr>
          <a:lstStyle/>
          <a:p>
            <a:r>
              <a:rPr lang="en-US" sz="1600" dirty="0"/>
              <a:t>The microphone controls page allows for individual level control of the microphones available to a room.</a:t>
            </a:r>
            <a:br>
              <a:rPr lang="en-US" sz="1600" dirty="0"/>
            </a:br>
            <a:br>
              <a:rPr lang="en-US" sz="1600" dirty="0"/>
            </a:br>
            <a:r>
              <a:rPr lang="en-US" sz="1600" dirty="0"/>
              <a:t>The microphones shown on the touch-panel will change based on the linked status of the room.</a:t>
            </a:r>
          </a:p>
        </p:txBody>
      </p:sp>
      <p:pic>
        <p:nvPicPr>
          <p:cNvPr id="6" name="Picture 5" descr="Blue text on a black background&#10;&#10;Description automatically generated">
            <a:extLst>
              <a:ext uri="{FF2B5EF4-FFF2-40B4-BE49-F238E27FC236}">
                <a16:creationId xmlns:a16="http://schemas.microsoft.com/office/drawing/2014/main" id="{4D993B8D-DE37-A4FA-2245-D09CCF5F6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47509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BF46-1426-22AC-CA60-60EE8DDADD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6863D1-6B61-42B2-E1E3-1F3EF740795C}"/>
              </a:ext>
            </a:extLst>
          </p:cNvPr>
          <p:cNvSpPr txBox="1"/>
          <p:nvPr/>
        </p:nvSpPr>
        <p:spPr>
          <a:xfrm>
            <a:off x="371061" y="397565"/>
            <a:ext cx="2904962"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Camera Controls</a:t>
            </a:r>
          </a:p>
        </p:txBody>
      </p:sp>
      <p:cxnSp>
        <p:nvCxnSpPr>
          <p:cNvPr id="5" name="Straight Connector 4">
            <a:extLst>
              <a:ext uri="{FF2B5EF4-FFF2-40B4-BE49-F238E27FC236}">
                <a16:creationId xmlns:a16="http://schemas.microsoft.com/office/drawing/2014/main" id="{AB29A918-1844-D172-3368-57E80C85AB40}"/>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91B454B-D630-12B3-8040-0E05EA1FD8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43840" y="2149159"/>
            <a:ext cx="6340518" cy="3971097"/>
          </a:xfrm>
          <a:prstGeom prst="rect">
            <a:avLst/>
          </a:prstGeom>
          <a:noFill/>
          <a:ln>
            <a:solidFill>
              <a:schemeClr val="tx1"/>
            </a:solidFill>
          </a:ln>
        </p:spPr>
      </p:pic>
      <p:sp>
        <p:nvSpPr>
          <p:cNvPr id="2" name="TextBox 1">
            <a:extLst>
              <a:ext uri="{FF2B5EF4-FFF2-40B4-BE49-F238E27FC236}">
                <a16:creationId xmlns:a16="http://schemas.microsoft.com/office/drawing/2014/main" id="{DBC84D58-52ED-BB44-7A9E-432956B58513}"/>
              </a:ext>
            </a:extLst>
          </p:cNvPr>
          <p:cNvSpPr txBox="1"/>
          <p:nvPr/>
        </p:nvSpPr>
        <p:spPr>
          <a:xfrm>
            <a:off x="371061" y="1131035"/>
            <a:ext cx="4040106" cy="3539430"/>
          </a:xfrm>
          <a:prstGeom prst="rect">
            <a:avLst/>
          </a:prstGeom>
          <a:noFill/>
        </p:spPr>
        <p:txBody>
          <a:bodyPr wrap="square" rtlCol="0">
            <a:spAutoFit/>
          </a:bodyPr>
          <a:lstStyle/>
          <a:p>
            <a:r>
              <a:rPr lang="en-US" sz="1600" dirty="0"/>
              <a:t>The camera controls page will control the pan, tilt, zoom and preset saving/recall functions of cameras available to the room. </a:t>
            </a:r>
            <a:br>
              <a:rPr lang="en-US" sz="1600" dirty="0"/>
            </a:br>
            <a:br>
              <a:rPr lang="en-US" sz="1600" dirty="0"/>
            </a:br>
            <a:r>
              <a:rPr lang="en-US" sz="1600" dirty="0"/>
              <a:t>Selection of a camera on this page will also determine the camera feed to be viewed by the video record plates, USB conferencing devices &amp; video recorders. </a:t>
            </a:r>
            <a:br>
              <a:rPr lang="en-US" sz="1600" dirty="0"/>
            </a:br>
            <a:br>
              <a:rPr lang="en-US" sz="1600" dirty="0"/>
            </a:br>
            <a:r>
              <a:rPr lang="en-US" sz="1600" dirty="0"/>
              <a:t>These are all synchronized for ease of use by end users. </a:t>
            </a:r>
            <a:br>
              <a:rPr lang="en-US" sz="1600" dirty="0"/>
            </a:br>
            <a:br>
              <a:rPr lang="en-US" sz="1600" dirty="0"/>
            </a:br>
            <a:r>
              <a:rPr lang="en-US" sz="1600" dirty="0"/>
              <a:t>The cameras shown will change based on the linked status of the room.</a:t>
            </a:r>
          </a:p>
        </p:txBody>
      </p:sp>
      <p:pic>
        <p:nvPicPr>
          <p:cNvPr id="6" name="Picture 5" descr="Blue text on a black background&#10;&#10;Description automatically generated">
            <a:extLst>
              <a:ext uri="{FF2B5EF4-FFF2-40B4-BE49-F238E27FC236}">
                <a16:creationId xmlns:a16="http://schemas.microsoft.com/office/drawing/2014/main" id="{DF5244AD-A926-8BEF-3718-CA138DF86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4" name="TextBox 3">
            <a:extLst>
              <a:ext uri="{FF2B5EF4-FFF2-40B4-BE49-F238E27FC236}">
                <a16:creationId xmlns:a16="http://schemas.microsoft.com/office/drawing/2014/main" id="{D09519B7-D3D7-B377-7909-AC7910C469C3}"/>
              </a:ext>
            </a:extLst>
          </p:cNvPr>
          <p:cNvSpPr txBox="1"/>
          <p:nvPr/>
        </p:nvSpPr>
        <p:spPr>
          <a:xfrm>
            <a:off x="4993861" y="1160531"/>
            <a:ext cx="6559322" cy="738664"/>
          </a:xfrm>
          <a:prstGeom prst="rect">
            <a:avLst/>
          </a:prstGeom>
          <a:noFill/>
        </p:spPr>
        <p:txBody>
          <a:bodyPr wrap="square" rtlCol="0">
            <a:spAutoFit/>
          </a:bodyPr>
          <a:lstStyle/>
          <a:p>
            <a:r>
              <a:rPr lang="en-US" sz="1400" dirty="0"/>
              <a:t>In this example, the Rear camera has been selected. This would result in the video record plate, the USB conferencing device &amp; video recorder viewing the video feed for the Boardroom’s Rear camera. </a:t>
            </a:r>
          </a:p>
        </p:txBody>
      </p:sp>
    </p:spTree>
    <p:extLst>
      <p:ext uri="{BB962C8B-B14F-4D97-AF65-F5344CB8AC3E}">
        <p14:creationId xmlns:p14="http://schemas.microsoft.com/office/powerpoint/2010/main" val="620835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FBA60-4158-30BD-E944-40DAF532BB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FD0882C-3B3C-DCEE-3FB6-FD37AD519776}"/>
              </a:ext>
            </a:extLst>
          </p:cNvPr>
          <p:cNvSpPr txBox="1"/>
          <p:nvPr/>
        </p:nvSpPr>
        <p:spPr>
          <a:xfrm>
            <a:off x="371061" y="397565"/>
            <a:ext cx="1952714"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System Off</a:t>
            </a:r>
          </a:p>
        </p:txBody>
      </p:sp>
      <p:cxnSp>
        <p:nvCxnSpPr>
          <p:cNvPr id="5" name="Straight Connector 4">
            <a:extLst>
              <a:ext uri="{FF2B5EF4-FFF2-40B4-BE49-F238E27FC236}">
                <a16:creationId xmlns:a16="http://schemas.microsoft.com/office/drawing/2014/main" id="{E681C28C-C4FD-6D69-979E-2E7D11D4EBB1}"/>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1369ECB-76CA-9049-B189-232A9A81DA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5944" y="2161888"/>
            <a:ext cx="6316310" cy="3945638"/>
          </a:xfrm>
          <a:prstGeom prst="rect">
            <a:avLst/>
          </a:prstGeom>
          <a:noFill/>
          <a:ln>
            <a:solidFill>
              <a:schemeClr val="tx1"/>
            </a:solidFill>
          </a:ln>
        </p:spPr>
      </p:pic>
      <p:sp>
        <p:nvSpPr>
          <p:cNvPr id="2" name="TextBox 1">
            <a:extLst>
              <a:ext uri="{FF2B5EF4-FFF2-40B4-BE49-F238E27FC236}">
                <a16:creationId xmlns:a16="http://schemas.microsoft.com/office/drawing/2014/main" id="{853B5B59-B65D-DAD6-E322-AFECF2197207}"/>
              </a:ext>
            </a:extLst>
          </p:cNvPr>
          <p:cNvSpPr txBox="1"/>
          <p:nvPr/>
        </p:nvSpPr>
        <p:spPr>
          <a:xfrm>
            <a:off x="371061" y="1131035"/>
            <a:ext cx="4040106" cy="4278094"/>
          </a:xfrm>
          <a:prstGeom prst="rect">
            <a:avLst/>
          </a:prstGeom>
          <a:noFill/>
        </p:spPr>
        <p:txBody>
          <a:bodyPr wrap="square" rtlCol="0">
            <a:spAutoFit/>
          </a:bodyPr>
          <a:lstStyle/>
          <a:p>
            <a:r>
              <a:rPr lang="en-US" sz="1600" dirty="0"/>
              <a:t>The system off page will ask the user to confirm if they truly wish to shutdown the system to prevent accidental shutdowns or interruptions of audio/video presentations.</a:t>
            </a:r>
            <a:br>
              <a:rPr lang="en-US" sz="1600" dirty="0"/>
            </a:br>
            <a:br>
              <a:rPr lang="en-US" sz="1600" dirty="0"/>
            </a:br>
            <a:r>
              <a:rPr lang="en-US" sz="1600" dirty="0"/>
              <a:t>To shut the system down, the green button is pressed. </a:t>
            </a:r>
            <a:br>
              <a:rPr lang="en-US" sz="1600" dirty="0"/>
            </a:br>
            <a:br>
              <a:rPr lang="en-US" sz="1600" dirty="0"/>
            </a:br>
            <a:r>
              <a:rPr lang="en-US" sz="1600" dirty="0"/>
              <a:t>To cancel the shutdown, and continue using the system, the exit button can be pressed, which will return the user to the main screen.</a:t>
            </a:r>
            <a:br>
              <a:rPr lang="en-US" sz="1600" dirty="0"/>
            </a:br>
            <a:br>
              <a:rPr lang="en-US" sz="1600" dirty="0"/>
            </a:br>
            <a:r>
              <a:rPr lang="en-US" sz="1600" dirty="0"/>
              <a:t>In the case of the Ballroom, when the room is shut down, it will automatically release all rooms from overflow mode, but not turn them off, to allow users to continue any breakout meetings that may need to occur. </a:t>
            </a:r>
          </a:p>
        </p:txBody>
      </p:sp>
      <p:pic>
        <p:nvPicPr>
          <p:cNvPr id="6" name="Picture 5" descr="Blue text on a black background&#10;&#10;Description automatically generated">
            <a:extLst>
              <a:ext uri="{FF2B5EF4-FFF2-40B4-BE49-F238E27FC236}">
                <a16:creationId xmlns:a16="http://schemas.microsoft.com/office/drawing/2014/main" id="{8B462397-0413-0135-2DF1-9081B926A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4" name="TextBox 3">
            <a:extLst>
              <a:ext uri="{FF2B5EF4-FFF2-40B4-BE49-F238E27FC236}">
                <a16:creationId xmlns:a16="http://schemas.microsoft.com/office/drawing/2014/main" id="{8C9192BA-68EC-B26D-56B3-C2A4843A1C97}"/>
              </a:ext>
            </a:extLst>
          </p:cNvPr>
          <p:cNvSpPr txBox="1"/>
          <p:nvPr/>
        </p:nvSpPr>
        <p:spPr>
          <a:xfrm>
            <a:off x="4993861" y="1160531"/>
            <a:ext cx="6559322" cy="738664"/>
          </a:xfrm>
          <a:prstGeom prst="rect">
            <a:avLst/>
          </a:prstGeom>
          <a:noFill/>
        </p:spPr>
        <p:txBody>
          <a:bodyPr wrap="square" rtlCol="0">
            <a:spAutoFit/>
          </a:bodyPr>
          <a:lstStyle/>
          <a:p>
            <a:r>
              <a:rPr lang="en-US" sz="1400" dirty="0"/>
              <a:t>In this example, the Rear camera has been selected. This would result in the video record plate, the USB conferencing device &amp; video recorder viewing the video feed for the Boardroom’s Rear camera. </a:t>
            </a:r>
          </a:p>
        </p:txBody>
      </p:sp>
    </p:spTree>
    <p:extLst>
      <p:ext uri="{BB962C8B-B14F-4D97-AF65-F5344CB8AC3E}">
        <p14:creationId xmlns:p14="http://schemas.microsoft.com/office/powerpoint/2010/main" val="54248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34500-2B5E-DF1E-8890-87A926C33A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707C4D-C479-377D-56EC-94C75FA2C09F}"/>
              </a:ext>
            </a:extLst>
          </p:cNvPr>
          <p:cNvSpPr txBox="1"/>
          <p:nvPr/>
        </p:nvSpPr>
        <p:spPr>
          <a:xfrm>
            <a:off x="371061" y="397565"/>
            <a:ext cx="5960734"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Selecting A Room For Control - iPad</a:t>
            </a:r>
          </a:p>
        </p:txBody>
      </p:sp>
      <p:cxnSp>
        <p:nvCxnSpPr>
          <p:cNvPr id="5" name="Straight Connector 4">
            <a:extLst>
              <a:ext uri="{FF2B5EF4-FFF2-40B4-BE49-F238E27FC236}">
                <a16:creationId xmlns:a16="http://schemas.microsoft.com/office/drawing/2014/main" id="{40676B68-B713-BFC5-CD02-4C03080B30F1}"/>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F9B1076-8367-5829-E944-263C7CB5E7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78990" y="1899195"/>
            <a:ext cx="5781799" cy="3641509"/>
          </a:xfrm>
          <a:prstGeom prst="rect">
            <a:avLst/>
          </a:prstGeom>
          <a:ln>
            <a:solidFill>
              <a:schemeClr val="tx1"/>
            </a:solidFill>
          </a:ln>
        </p:spPr>
      </p:pic>
      <p:sp>
        <p:nvSpPr>
          <p:cNvPr id="2" name="TextBox 1">
            <a:extLst>
              <a:ext uri="{FF2B5EF4-FFF2-40B4-BE49-F238E27FC236}">
                <a16:creationId xmlns:a16="http://schemas.microsoft.com/office/drawing/2014/main" id="{69F49895-1617-3A89-A2C3-67113A975E03}"/>
              </a:ext>
            </a:extLst>
          </p:cNvPr>
          <p:cNvSpPr txBox="1"/>
          <p:nvPr/>
        </p:nvSpPr>
        <p:spPr>
          <a:xfrm>
            <a:off x="371061" y="1160531"/>
            <a:ext cx="4040106" cy="2308324"/>
          </a:xfrm>
          <a:prstGeom prst="rect">
            <a:avLst/>
          </a:prstGeom>
          <a:noFill/>
        </p:spPr>
        <p:txBody>
          <a:bodyPr wrap="square" rtlCol="0">
            <a:spAutoFit/>
          </a:bodyPr>
          <a:lstStyle/>
          <a:p>
            <a:r>
              <a:rPr lang="en-US" sz="1600" dirty="0"/>
              <a:t>On the </a:t>
            </a:r>
            <a:r>
              <a:rPr lang="en-US" sz="1600" b="1" dirty="0"/>
              <a:t>iPad</a:t>
            </a:r>
            <a:r>
              <a:rPr lang="en-US" sz="1600" dirty="0"/>
              <a:t> </a:t>
            </a:r>
            <a:r>
              <a:rPr lang="en-US" sz="1600" b="1" dirty="0"/>
              <a:t>only</a:t>
            </a:r>
            <a:r>
              <a:rPr lang="en-US" sz="1600" dirty="0"/>
              <a:t> there will be a header item allowing for room control selection. </a:t>
            </a:r>
            <a:br>
              <a:rPr lang="en-US" sz="1600" dirty="0"/>
            </a:br>
            <a:br>
              <a:rPr lang="en-US" sz="1600" dirty="0"/>
            </a:br>
            <a:r>
              <a:rPr lang="en-US" sz="1600" dirty="0"/>
              <a:t>This will allow the end user to control a room as if they were inside it using one of the touch-panels located in the room. </a:t>
            </a:r>
            <a:br>
              <a:rPr lang="en-US" sz="1600" dirty="0"/>
            </a:br>
            <a:br>
              <a:rPr lang="en-US" sz="1600" dirty="0"/>
            </a:br>
            <a:r>
              <a:rPr lang="en-US" sz="1600" dirty="0"/>
              <a:t>This page is separate from the room linking controls.</a:t>
            </a:r>
          </a:p>
        </p:txBody>
      </p:sp>
      <p:pic>
        <p:nvPicPr>
          <p:cNvPr id="4" name="Picture 3" descr="Blue text on a black background&#10;&#10;Description automatically generated">
            <a:extLst>
              <a:ext uri="{FF2B5EF4-FFF2-40B4-BE49-F238E27FC236}">
                <a16:creationId xmlns:a16="http://schemas.microsoft.com/office/drawing/2014/main" id="{11281CC3-84C0-B438-D6C0-145DB26C2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3047924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247FE-E584-A5D4-02C6-3D01E5DDCA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4DAB17-FF0A-F49D-ACC7-3EE78B18F985}"/>
              </a:ext>
            </a:extLst>
          </p:cNvPr>
          <p:cNvSpPr txBox="1"/>
          <p:nvPr/>
        </p:nvSpPr>
        <p:spPr>
          <a:xfrm>
            <a:off x="371061" y="397565"/>
            <a:ext cx="5562741"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Accessing Room Linking Controls</a:t>
            </a:r>
          </a:p>
        </p:txBody>
      </p:sp>
      <p:cxnSp>
        <p:nvCxnSpPr>
          <p:cNvPr id="5" name="Straight Connector 4">
            <a:extLst>
              <a:ext uri="{FF2B5EF4-FFF2-40B4-BE49-F238E27FC236}">
                <a16:creationId xmlns:a16="http://schemas.microsoft.com/office/drawing/2014/main" id="{270843FF-3B0C-F7B2-109A-713EF440EF1C}"/>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212FC88-5CEA-874F-03B5-03EC30CA44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78990" y="1912200"/>
            <a:ext cx="5781799" cy="3615499"/>
          </a:xfrm>
          <a:prstGeom prst="rect">
            <a:avLst/>
          </a:prstGeom>
          <a:ln>
            <a:solidFill>
              <a:schemeClr val="tx1"/>
            </a:solidFill>
          </a:ln>
        </p:spPr>
      </p:pic>
      <p:sp>
        <p:nvSpPr>
          <p:cNvPr id="2" name="TextBox 1">
            <a:extLst>
              <a:ext uri="{FF2B5EF4-FFF2-40B4-BE49-F238E27FC236}">
                <a16:creationId xmlns:a16="http://schemas.microsoft.com/office/drawing/2014/main" id="{F136C40F-83DB-4F80-24DD-C6358B218034}"/>
              </a:ext>
            </a:extLst>
          </p:cNvPr>
          <p:cNvSpPr txBox="1"/>
          <p:nvPr/>
        </p:nvSpPr>
        <p:spPr>
          <a:xfrm>
            <a:off x="371061" y="1160531"/>
            <a:ext cx="4040106" cy="3539430"/>
          </a:xfrm>
          <a:prstGeom prst="rect">
            <a:avLst/>
          </a:prstGeom>
          <a:noFill/>
        </p:spPr>
        <p:txBody>
          <a:bodyPr wrap="square" rtlCol="0">
            <a:spAutoFit/>
          </a:bodyPr>
          <a:lstStyle/>
          <a:p>
            <a:r>
              <a:rPr lang="en-US" sz="1600" dirty="0"/>
              <a:t>To access the room linking controls, the user must first press the room linking button. </a:t>
            </a:r>
            <a:br>
              <a:rPr lang="en-US" sz="1600" dirty="0"/>
            </a:br>
            <a:br>
              <a:rPr lang="en-US" sz="1600" dirty="0"/>
            </a:br>
            <a:r>
              <a:rPr lang="en-US" sz="1600" dirty="0"/>
              <a:t>If this is the first time the user has pressed the button since the room has turned on, the user will be asked to enter a passcode. </a:t>
            </a:r>
            <a:br>
              <a:rPr lang="en-US" sz="1600" dirty="0"/>
            </a:br>
            <a:br>
              <a:rPr lang="en-US" sz="1600" dirty="0"/>
            </a:br>
            <a:r>
              <a:rPr lang="en-US" sz="1600" dirty="0"/>
              <a:t>The login status of a panel will be reset once the system has been shut down and the next user will be forced to enter the passcode again.</a:t>
            </a:r>
            <a:br>
              <a:rPr lang="en-US" sz="1600" dirty="0"/>
            </a:br>
            <a:br>
              <a:rPr lang="en-US" sz="1600" dirty="0"/>
            </a:br>
            <a:r>
              <a:rPr lang="en-US" sz="1600" dirty="0"/>
              <a:t>This passcode will not be required on the iPad as it shall only be used by advanced users</a:t>
            </a:r>
          </a:p>
        </p:txBody>
      </p:sp>
      <p:pic>
        <p:nvPicPr>
          <p:cNvPr id="4" name="Picture 3" descr="Blue text on a black background&#10;&#10;Description automatically generated">
            <a:extLst>
              <a:ext uri="{FF2B5EF4-FFF2-40B4-BE49-F238E27FC236}">
                <a16:creationId xmlns:a16="http://schemas.microsoft.com/office/drawing/2014/main" id="{B533F75F-BF66-1B81-5B11-02A36C6DC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6" name="Arrow: Right 5">
            <a:extLst>
              <a:ext uri="{FF2B5EF4-FFF2-40B4-BE49-F238E27FC236}">
                <a16:creationId xmlns:a16="http://schemas.microsoft.com/office/drawing/2014/main" id="{4BFC8D9D-0527-E487-5B4A-A4A1B03DA543}"/>
              </a:ext>
            </a:extLst>
          </p:cNvPr>
          <p:cNvSpPr/>
          <p:nvPr/>
        </p:nvSpPr>
        <p:spPr>
          <a:xfrm rot="7602610">
            <a:off x="6442304" y="1197316"/>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575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E9687-7E2E-2265-D105-755C8CA0BA4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23CDD1-0249-B5A1-D2F6-656759EBB3B0}"/>
              </a:ext>
            </a:extLst>
          </p:cNvPr>
          <p:cNvSpPr txBox="1"/>
          <p:nvPr/>
        </p:nvSpPr>
        <p:spPr>
          <a:xfrm>
            <a:off x="371061" y="397565"/>
            <a:ext cx="6197530"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Passcode Entry – Room Panels Only </a:t>
            </a:r>
          </a:p>
        </p:txBody>
      </p:sp>
      <p:cxnSp>
        <p:nvCxnSpPr>
          <p:cNvPr id="5" name="Straight Connector 4">
            <a:extLst>
              <a:ext uri="{FF2B5EF4-FFF2-40B4-BE49-F238E27FC236}">
                <a16:creationId xmlns:a16="http://schemas.microsoft.com/office/drawing/2014/main" id="{90B6C040-BDFD-F009-F392-ACCEF032365B}"/>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805A08B-92CE-1F61-62E9-93CDFCDD25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78990" y="1913700"/>
            <a:ext cx="5781799" cy="3612499"/>
          </a:xfrm>
          <a:prstGeom prst="rect">
            <a:avLst/>
          </a:prstGeom>
          <a:ln>
            <a:solidFill>
              <a:schemeClr val="tx1"/>
            </a:solidFill>
          </a:ln>
        </p:spPr>
      </p:pic>
      <p:sp>
        <p:nvSpPr>
          <p:cNvPr id="2" name="TextBox 1">
            <a:extLst>
              <a:ext uri="{FF2B5EF4-FFF2-40B4-BE49-F238E27FC236}">
                <a16:creationId xmlns:a16="http://schemas.microsoft.com/office/drawing/2014/main" id="{D369BF6A-73AB-DC6C-61A4-61FCF43ADF5F}"/>
              </a:ext>
            </a:extLst>
          </p:cNvPr>
          <p:cNvSpPr txBox="1"/>
          <p:nvPr/>
        </p:nvSpPr>
        <p:spPr>
          <a:xfrm>
            <a:off x="479701" y="1060948"/>
            <a:ext cx="4040106" cy="5755422"/>
          </a:xfrm>
          <a:prstGeom prst="rect">
            <a:avLst/>
          </a:prstGeom>
          <a:noFill/>
        </p:spPr>
        <p:txBody>
          <a:bodyPr wrap="square" rtlCol="0">
            <a:spAutoFit/>
          </a:bodyPr>
          <a:lstStyle/>
          <a:p>
            <a:r>
              <a:rPr lang="en-US" sz="1600" dirty="0"/>
              <a:t>The passcode page will be shown only on the following panels: </a:t>
            </a:r>
            <a:br>
              <a:rPr lang="en-US" sz="1600" dirty="0"/>
            </a:br>
            <a:br>
              <a:rPr lang="en-US" sz="1600" dirty="0"/>
            </a:br>
            <a:r>
              <a:rPr lang="en-US" sz="1600" dirty="0"/>
              <a:t>Ballroom</a:t>
            </a:r>
          </a:p>
          <a:p>
            <a:r>
              <a:rPr lang="en-US" sz="1600" dirty="0"/>
              <a:t>Boardroom</a:t>
            </a:r>
          </a:p>
          <a:p>
            <a:r>
              <a:rPr lang="en-US" sz="1600" dirty="0"/>
              <a:t>Lobby</a:t>
            </a:r>
          </a:p>
          <a:p>
            <a:r>
              <a:rPr lang="en-US" sz="1600" dirty="0"/>
              <a:t>Library </a:t>
            </a:r>
            <a:br>
              <a:rPr lang="en-US" sz="1600" dirty="0"/>
            </a:br>
            <a:br>
              <a:rPr lang="en-US" sz="1600" dirty="0"/>
            </a:br>
            <a:r>
              <a:rPr lang="en-US" sz="1600" dirty="0"/>
              <a:t>This will prevent unauthorized users from linking rooms and attempt to prohibit sensitive material from being broadcast to other rooms mistakenly.</a:t>
            </a:r>
            <a:br>
              <a:rPr lang="en-US" sz="1600" dirty="0"/>
            </a:br>
            <a:br>
              <a:rPr lang="en-US" sz="1600" dirty="0"/>
            </a:br>
            <a:r>
              <a:rPr lang="en-US" sz="1600" dirty="0"/>
              <a:t>The user will use the keypad to enter the passcode and click the submit passcode button. </a:t>
            </a:r>
            <a:br>
              <a:rPr lang="en-US" sz="1600" dirty="0"/>
            </a:br>
            <a:br>
              <a:rPr lang="en-US" sz="1600" dirty="0"/>
            </a:br>
            <a:r>
              <a:rPr lang="en-US" sz="1600" dirty="0"/>
              <a:t>If they enter a correct passcode, they will be brought immediately to the Room Linking page. </a:t>
            </a:r>
            <a:br>
              <a:rPr lang="en-US" sz="1600" dirty="0"/>
            </a:br>
            <a:br>
              <a:rPr lang="en-US" sz="1600" dirty="0"/>
            </a:br>
            <a:r>
              <a:rPr lang="en-US" sz="1600" dirty="0"/>
              <a:t>If they enter an incorrect passcode, an error message will be shown.</a:t>
            </a:r>
          </a:p>
        </p:txBody>
      </p:sp>
      <p:pic>
        <p:nvPicPr>
          <p:cNvPr id="4" name="Picture 3" descr="Blue text on a black background&#10;&#10;Description automatically generated">
            <a:extLst>
              <a:ext uri="{FF2B5EF4-FFF2-40B4-BE49-F238E27FC236}">
                <a16:creationId xmlns:a16="http://schemas.microsoft.com/office/drawing/2014/main" id="{251C8236-8359-DB15-7146-4A599643F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675365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448363" y="1942302"/>
            <a:ext cx="5771501" cy="3612054"/>
          </a:xfrm>
          <a:prstGeom prst="rect">
            <a:avLst/>
          </a:prstGeom>
          <a:ln>
            <a:solidFill>
              <a:schemeClr val="tx1"/>
            </a:solidFill>
          </a:ln>
        </p:spPr>
      </p:pic>
      <p:sp>
        <p:nvSpPr>
          <p:cNvPr id="3" name="TextBox 2"/>
          <p:cNvSpPr txBox="1"/>
          <p:nvPr/>
        </p:nvSpPr>
        <p:spPr>
          <a:xfrm>
            <a:off x="371061" y="397565"/>
            <a:ext cx="2565126"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Linking Rooms</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415D0F-502F-89E4-2F4B-3ACB1B4150CF}"/>
              </a:ext>
            </a:extLst>
          </p:cNvPr>
          <p:cNvSpPr txBox="1"/>
          <p:nvPr/>
        </p:nvSpPr>
        <p:spPr>
          <a:xfrm>
            <a:off x="371061" y="1160531"/>
            <a:ext cx="4040106" cy="3354765"/>
          </a:xfrm>
          <a:prstGeom prst="rect">
            <a:avLst/>
          </a:prstGeom>
          <a:noFill/>
        </p:spPr>
        <p:txBody>
          <a:bodyPr wrap="square" rtlCol="0">
            <a:spAutoFit/>
          </a:bodyPr>
          <a:lstStyle/>
          <a:p>
            <a:r>
              <a:rPr lang="en-US" sz="1600" dirty="0"/>
              <a:t>The following rooms will be able to be linked: </a:t>
            </a:r>
            <a:br>
              <a:rPr lang="en-US" sz="1600" dirty="0"/>
            </a:br>
            <a:br>
              <a:rPr lang="en-US" sz="1600" dirty="0"/>
            </a:br>
            <a:r>
              <a:rPr lang="en-US" sz="1600" dirty="0"/>
              <a:t>Ballroom</a:t>
            </a:r>
          </a:p>
          <a:p>
            <a:r>
              <a:rPr lang="en-US" sz="1600" dirty="0"/>
              <a:t>Lobby</a:t>
            </a:r>
          </a:p>
          <a:p>
            <a:r>
              <a:rPr lang="en-US" sz="1600" dirty="0"/>
              <a:t>Boardroom</a:t>
            </a:r>
            <a:br>
              <a:rPr lang="en-US" sz="1600" dirty="0"/>
            </a:br>
            <a:r>
              <a:rPr lang="en-US" sz="1600" dirty="0"/>
              <a:t>Library</a:t>
            </a:r>
            <a:br>
              <a:rPr lang="en-US" sz="1600" dirty="0"/>
            </a:br>
            <a:br>
              <a:rPr lang="en-US" sz="1600" dirty="0"/>
            </a:br>
            <a:r>
              <a:rPr lang="en-US" sz="1600" dirty="0"/>
              <a:t>The Office cannot be linked, and therefore the touch-panel installed its mobile cart will not have access to room linking controls. </a:t>
            </a:r>
            <a:br>
              <a:rPr lang="en-US" sz="1600" dirty="0"/>
            </a:br>
            <a:endParaRPr lang="en-US" sz="1600" dirty="0"/>
          </a:p>
          <a:p>
            <a:r>
              <a:rPr lang="en-US" sz="1200" i="1" dirty="0"/>
              <a:t>(note: if the iPad has selected the Office as the room it wants to control, no linking button will be shown. A valid room must be selected to control for the Room Linking button to appear)</a:t>
            </a:r>
          </a:p>
        </p:txBody>
      </p:sp>
      <p:sp>
        <p:nvSpPr>
          <p:cNvPr id="9" name="TextBox 8">
            <a:extLst>
              <a:ext uri="{FF2B5EF4-FFF2-40B4-BE49-F238E27FC236}">
                <a16:creationId xmlns:a16="http://schemas.microsoft.com/office/drawing/2014/main" id="{0A6323BB-4993-8155-88C4-C13BBAB69A92}"/>
              </a:ext>
            </a:extLst>
          </p:cNvPr>
          <p:cNvSpPr txBox="1"/>
          <p:nvPr/>
        </p:nvSpPr>
        <p:spPr>
          <a:xfrm>
            <a:off x="5448363" y="1160531"/>
            <a:ext cx="5771501" cy="523220"/>
          </a:xfrm>
          <a:prstGeom prst="rect">
            <a:avLst/>
          </a:prstGeom>
          <a:noFill/>
        </p:spPr>
        <p:txBody>
          <a:bodyPr wrap="square" rtlCol="0">
            <a:spAutoFit/>
          </a:bodyPr>
          <a:lstStyle/>
          <a:p>
            <a:r>
              <a:rPr lang="en-US" sz="1400" dirty="0"/>
              <a:t>In this example, the Ballroom and Lobby are linked, and the Boardroom and Library are acting as independent rooms.</a:t>
            </a:r>
          </a:p>
        </p:txBody>
      </p:sp>
      <p:pic>
        <p:nvPicPr>
          <p:cNvPr id="7" name="Picture 6" descr="Blue text on a black background&#10;&#10;Description automatically generated">
            <a:extLst>
              <a:ext uri="{FF2B5EF4-FFF2-40B4-BE49-F238E27FC236}">
                <a16:creationId xmlns:a16="http://schemas.microsoft.com/office/drawing/2014/main" id="{13815C32-A06B-5CA3-B812-DC9D30C0C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925595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445965" y="1935714"/>
            <a:ext cx="5776297" cy="3625228"/>
          </a:xfrm>
          <a:prstGeom prst="rect">
            <a:avLst/>
          </a:prstGeom>
          <a:ln>
            <a:solidFill>
              <a:schemeClr val="tx1"/>
            </a:solidFill>
          </a:ln>
        </p:spPr>
      </p:pic>
      <p:sp>
        <p:nvSpPr>
          <p:cNvPr id="3" name="TextBox 2"/>
          <p:cNvSpPr txBox="1"/>
          <p:nvPr/>
        </p:nvSpPr>
        <p:spPr>
          <a:xfrm>
            <a:off x="371061" y="397565"/>
            <a:ext cx="382348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Linking Rooms – Cont.</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538373-1C5A-E304-9585-461108899F8C}"/>
              </a:ext>
            </a:extLst>
          </p:cNvPr>
          <p:cNvSpPr txBox="1"/>
          <p:nvPr/>
        </p:nvSpPr>
        <p:spPr>
          <a:xfrm>
            <a:off x="506862" y="949964"/>
            <a:ext cx="4040106" cy="5509200"/>
          </a:xfrm>
          <a:prstGeom prst="rect">
            <a:avLst/>
          </a:prstGeom>
          <a:noFill/>
        </p:spPr>
        <p:txBody>
          <a:bodyPr wrap="square" rtlCol="0">
            <a:spAutoFit/>
          </a:bodyPr>
          <a:lstStyle/>
          <a:p>
            <a:r>
              <a:rPr lang="en-US" sz="1600" dirty="0"/>
              <a:t>As shown in the examples, multiple selections can be made to link any combination of rooms to one another. </a:t>
            </a:r>
            <a:br>
              <a:rPr lang="en-US" sz="1600" dirty="0"/>
            </a:br>
            <a:br>
              <a:rPr lang="en-US" sz="1600" dirty="0"/>
            </a:br>
            <a:r>
              <a:rPr lang="en-US" sz="1600" dirty="0"/>
              <a:t>The list on the left-hand side will be changed depending on which room the touch-panel immediately, reflecting what rooms are eligible to be linked. </a:t>
            </a:r>
            <a:br>
              <a:rPr lang="en-US" sz="1600" dirty="0"/>
            </a:br>
            <a:br>
              <a:rPr lang="en-US" sz="1600" dirty="0"/>
            </a:br>
            <a:r>
              <a:rPr lang="en-US" sz="1600" dirty="0"/>
              <a:t>The Room Link Status Overview section </a:t>
            </a:r>
            <a:r>
              <a:rPr lang="en-US" sz="1600" i="1" dirty="0"/>
              <a:t>[denoted by the orange arrow] </a:t>
            </a:r>
            <a:r>
              <a:rPr lang="en-US" sz="1600" dirty="0"/>
              <a:t>is a visual representation of the linked status of all the rooms in the building. </a:t>
            </a:r>
            <a:br>
              <a:rPr lang="en-US" sz="1600" dirty="0"/>
            </a:br>
            <a:br>
              <a:rPr lang="en-US" sz="1600" dirty="0"/>
            </a:br>
            <a:r>
              <a:rPr lang="en-US" sz="1600" dirty="0"/>
              <a:t>The colors will change as shown in the next slides to indicate which rooms are linked together.</a:t>
            </a:r>
            <a:br>
              <a:rPr lang="en-US" sz="1600" dirty="0"/>
            </a:br>
            <a:br>
              <a:rPr lang="en-US" sz="1600" dirty="0"/>
            </a:br>
            <a:r>
              <a:rPr lang="en-US" sz="1600" dirty="0"/>
              <a:t>An end user should look at this before making the decision to change the link status of a room, as doing so could interrupt presentations in progress.</a:t>
            </a:r>
            <a:endParaRPr lang="en-US" sz="1600" i="1" dirty="0"/>
          </a:p>
        </p:txBody>
      </p:sp>
      <p:sp>
        <p:nvSpPr>
          <p:cNvPr id="4" name="TextBox 3">
            <a:extLst>
              <a:ext uri="{FF2B5EF4-FFF2-40B4-BE49-F238E27FC236}">
                <a16:creationId xmlns:a16="http://schemas.microsoft.com/office/drawing/2014/main" id="{DB317DF0-68DC-0854-F2AA-1468C1FB32C7}"/>
              </a:ext>
            </a:extLst>
          </p:cNvPr>
          <p:cNvSpPr txBox="1"/>
          <p:nvPr/>
        </p:nvSpPr>
        <p:spPr>
          <a:xfrm>
            <a:off x="5445965" y="1131034"/>
            <a:ext cx="5776298" cy="307777"/>
          </a:xfrm>
          <a:prstGeom prst="rect">
            <a:avLst/>
          </a:prstGeom>
          <a:noFill/>
        </p:spPr>
        <p:txBody>
          <a:bodyPr wrap="square" rtlCol="0">
            <a:spAutoFit/>
          </a:bodyPr>
          <a:lstStyle/>
          <a:p>
            <a:r>
              <a:rPr lang="en-US" sz="1400" dirty="0"/>
              <a:t>In this example, all rooms are independent.</a:t>
            </a:r>
          </a:p>
        </p:txBody>
      </p:sp>
      <p:pic>
        <p:nvPicPr>
          <p:cNvPr id="7" name="Picture 6" descr="Blue text on a black background&#10;&#10;Description automatically generated">
            <a:extLst>
              <a:ext uri="{FF2B5EF4-FFF2-40B4-BE49-F238E27FC236}">
                <a16:creationId xmlns:a16="http://schemas.microsoft.com/office/drawing/2014/main" id="{A4C0FA53-92EE-65C6-15A2-007D78593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6" name="Arrow: Right 5">
            <a:extLst>
              <a:ext uri="{FF2B5EF4-FFF2-40B4-BE49-F238E27FC236}">
                <a16:creationId xmlns:a16="http://schemas.microsoft.com/office/drawing/2014/main" id="{05740850-6B39-FFE2-4FC7-B23A7603C11B}"/>
              </a:ext>
            </a:extLst>
          </p:cNvPr>
          <p:cNvSpPr/>
          <p:nvPr/>
        </p:nvSpPr>
        <p:spPr>
          <a:xfrm rot="7602610">
            <a:off x="10108958" y="2108037"/>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41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0F813-2D5D-9AFC-2609-39B2E0A0BB0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70FED75-5798-F605-2E1E-D1D1ED1706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44207" y="2206970"/>
            <a:ext cx="5746993" cy="3612054"/>
          </a:xfrm>
          <a:prstGeom prst="rect">
            <a:avLst/>
          </a:prstGeom>
          <a:ln>
            <a:solidFill>
              <a:schemeClr val="tx1"/>
            </a:solidFill>
          </a:ln>
        </p:spPr>
      </p:pic>
      <p:sp>
        <p:nvSpPr>
          <p:cNvPr id="3" name="TextBox 2">
            <a:extLst>
              <a:ext uri="{FF2B5EF4-FFF2-40B4-BE49-F238E27FC236}">
                <a16:creationId xmlns:a16="http://schemas.microsoft.com/office/drawing/2014/main" id="{DB0909F0-6673-D892-A342-417452B05B2C}"/>
              </a:ext>
            </a:extLst>
          </p:cNvPr>
          <p:cNvSpPr txBox="1"/>
          <p:nvPr/>
        </p:nvSpPr>
        <p:spPr>
          <a:xfrm>
            <a:off x="371061" y="397565"/>
            <a:ext cx="382348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Linking Rooms – Cont.</a:t>
            </a:r>
          </a:p>
        </p:txBody>
      </p:sp>
      <p:cxnSp>
        <p:nvCxnSpPr>
          <p:cNvPr id="5" name="Straight Connector 4">
            <a:extLst>
              <a:ext uri="{FF2B5EF4-FFF2-40B4-BE49-F238E27FC236}">
                <a16:creationId xmlns:a16="http://schemas.microsoft.com/office/drawing/2014/main" id="{7A1EE972-545C-20B2-6112-4E66BA39C6ED}"/>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5ABAB8-6E63-1E5C-3C1F-8DB4F6D71CF2}"/>
              </a:ext>
            </a:extLst>
          </p:cNvPr>
          <p:cNvSpPr txBox="1"/>
          <p:nvPr/>
        </p:nvSpPr>
        <p:spPr>
          <a:xfrm>
            <a:off x="2538043" y="1444005"/>
            <a:ext cx="6559322" cy="523220"/>
          </a:xfrm>
          <a:prstGeom prst="rect">
            <a:avLst/>
          </a:prstGeom>
          <a:noFill/>
        </p:spPr>
        <p:txBody>
          <a:bodyPr wrap="square" rtlCol="0">
            <a:spAutoFit/>
          </a:bodyPr>
          <a:lstStyle/>
          <a:p>
            <a:r>
              <a:rPr lang="en-US" sz="1400" dirty="0"/>
              <a:t>In this example, the Ballroom, Boardroom and Library are all linked, acting as one room. The Lobby is independent, acting alone.</a:t>
            </a:r>
          </a:p>
        </p:txBody>
      </p:sp>
      <p:pic>
        <p:nvPicPr>
          <p:cNvPr id="7" name="Picture 6" descr="Blue text on a black background&#10;&#10;Description automatically generated">
            <a:extLst>
              <a:ext uri="{FF2B5EF4-FFF2-40B4-BE49-F238E27FC236}">
                <a16:creationId xmlns:a16="http://schemas.microsoft.com/office/drawing/2014/main" id="{70FE3B18-95AE-11C0-FCE7-A470029C5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84117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89EFE-63A0-9CD3-4D37-E90132675F8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45DB202-BECB-0857-DF82-505C6AB420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59544" y="2339359"/>
            <a:ext cx="5746993" cy="3597856"/>
          </a:xfrm>
          <a:prstGeom prst="rect">
            <a:avLst/>
          </a:prstGeom>
          <a:ln>
            <a:solidFill>
              <a:schemeClr val="tx1"/>
            </a:solidFill>
          </a:ln>
        </p:spPr>
      </p:pic>
      <p:sp>
        <p:nvSpPr>
          <p:cNvPr id="3" name="TextBox 2">
            <a:extLst>
              <a:ext uri="{FF2B5EF4-FFF2-40B4-BE49-F238E27FC236}">
                <a16:creationId xmlns:a16="http://schemas.microsoft.com/office/drawing/2014/main" id="{AD4F4651-995F-26C8-711F-626888B9C101}"/>
              </a:ext>
            </a:extLst>
          </p:cNvPr>
          <p:cNvSpPr txBox="1"/>
          <p:nvPr/>
        </p:nvSpPr>
        <p:spPr>
          <a:xfrm>
            <a:off x="371061" y="397565"/>
            <a:ext cx="382348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Linking Rooms – Cont.</a:t>
            </a:r>
          </a:p>
        </p:txBody>
      </p:sp>
      <p:cxnSp>
        <p:nvCxnSpPr>
          <p:cNvPr id="5" name="Straight Connector 4">
            <a:extLst>
              <a:ext uri="{FF2B5EF4-FFF2-40B4-BE49-F238E27FC236}">
                <a16:creationId xmlns:a16="http://schemas.microsoft.com/office/drawing/2014/main" id="{111E2E07-23AC-5850-94EE-B58A824BC2D9}"/>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46E679A-B2FB-7B56-1D1F-4F689187E9C3}"/>
              </a:ext>
            </a:extLst>
          </p:cNvPr>
          <p:cNvSpPr txBox="1"/>
          <p:nvPr/>
        </p:nvSpPr>
        <p:spPr>
          <a:xfrm>
            <a:off x="1832606" y="1215665"/>
            <a:ext cx="8200870" cy="954107"/>
          </a:xfrm>
          <a:prstGeom prst="rect">
            <a:avLst/>
          </a:prstGeom>
          <a:noFill/>
        </p:spPr>
        <p:txBody>
          <a:bodyPr wrap="square" rtlCol="0">
            <a:spAutoFit/>
          </a:bodyPr>
          <a:lstStyle/>
          <a:p>
            <a:r>
              <a:rPr lang="en-US" sz="1400" dirty="0"/>
              <a:t>In this example, the touch-panel shown is in the Ballroom. Currently the Ballroom and Library are linked. </a:t>
            </a:r>
            <a:br>
              <a:rPr lang="en-US" sz="1400" dirty="0"/>
            </a:br>
            <a:br>
              <a:rPr lang="en-US" sz="1400" dirty="0"/>
            </a:br>
            <a:r>
              <a:rPr lang="en-US" sz="1400" dirty="0"/>
              <a:t>In a separate link group, the Boardroom and Lobby are linked together. This would be reflected on the touch-panels in those rooms.</a:t>
            </a:r>
          </a:p>
        </p:txBody>
      </p:sp>
      <p:pic>
        <p:nvPicPr>
          <p:cNvPr id="7" name="Picture 6" descr="Blue text on a black background&#10;&#10;Description automatically generated">
            <a:extLst>
              <a:ext uri="{FF2B5EF4-FFF2-40B4-BE49-F238E27FC236}">
                <a16:creationId xmlns:a16="http://schemas.microsoft.com/office/drawing/2014/main" id="{8A4DB01A-56F6-B7AF-6ED3-E9E811ECD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317704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764D1647854E43ACD095F8C6C83EF5" ma:contentTypeVersion="13" ma:contentTypeDescription="Create a new document." ma:contentTypeScope="" ma:versionID="723464257eda4adb95f892c2ccdc2c9e">
  <xsd:schema xmlns:xsd="http://www.w3.org/2001/XMLSchema" xmlns:xs="http://www.w3.org/2001/XMLSchema" xmlns:p="http://schemas.microsoft.com/office/2006/metadata/properties" xmlns:ns2="d599657a-4181-4f90-a7cf-20e0206f5dfc" xmlns:ns3="93d418d0-bcb3-492b-8ffb-0cb3e7dcbf9e" targetNamespace="http://schemas.microsoft.com/office/2006/metadata/properties" ma:root="true" ma:fieldsID="496d90164c52f7fcf681632740b76550" ns2:_="" ns3:_="">
    <xsd:import namespace="d599657a-4181-4f90-a7cf-20e0206f5dfc"/>
    <xsd:import namespace="93d418d0-bcb3-492b-8ffb-0cb3e7dcbf9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99657a-4181-4f90-a7cf-20e0206f5d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0e0d7d27-4fdc-401d-9f1b-623c2aaa04e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3d418d0-bcb3-492b-8ffb-0cb3e7dcbf9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fe423a8-77c8-4cb4-9ee0-3812a4009050}" ma:internalName="TaxCatchAll" ma:showField="CatchAllData" ma:web="93d418d0-bcb3-492b-8ffb-0cb3e7dcbf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599657a-4181-4f90-a7cf-20e0206f5dfc">
      <Terms xmlns="http://schemas.microsoft.com/office/infopath/2007/PartnerControls"/>
    </lcf76f155ced4ddcb4097134ff3c332f>
    <TaxCatchAll xmlns="93d418d0-bcb3-492b-8ffb-0cb3e7dcbf9e" xsi:nil="true"/>
  </documentManagement>
</p:properties>
</file>

<file path=customXml/itemProps1.xml><?xml version="1.0" encoding="utf-8"?>
<ds:datastoreItem xmlns:ds="http://schemas.openxmlformats.org/officeDocument/2006/customXml" ds:itemID="{4F8FF03E-B340-43BE-BCB7-7677262822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99657a-4181-4f90-a7cf-20e0206f5dfc"/>
    <ds:schemaRef ds:uri="93d418d0-bcb3-492b-8ffb-0cb3e7dcbf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8630F0-34E0-4D7D-8523-C9E54E86FE4C}">
  <ds:schemaRefs>
    <ds:schemaRef ds:uri="http://schemas.microsoft.com/sharepoint/v3/contenttype/forms"/>
  </ds:schemaRefs>
</ds:datastoreItem>
</file>

<file path=customXml/itemProps3.xml><?xml version="1.0" encoding="utf-8"?>
<ds:datastoreItem xmlns:ds="http://schemas.openxmlformats.org/officeDocument/2006/customXml" ds:itemID="{8FD052FA-BD0F-4E0B-AF0E-B9EF4D69BB92}">
  <ds:schemaRefs>
    <ds:schemaRef ds:uri="http://schemas.microsoft.com/office/2006/metadata/properties"/>
    <ds:schemaRef ds:uri="http://schemas.microsoft.com/office/infopath/2007/PartnerControls"/>
    <ds:schemaRef ds:uri="6852182f-08de-42d4-8f9a-85c7c79a968a"/>
    <ds:schemaRef ds:uri="b96ed742-09a8-40f1-a57e-5e1ec3952f10"/>
    <ds:schemaRef ds:uri="b6527061-4046-4baf-9e8f-9080c82b6cdd"/>
    <ds:schemaRef ds:uri="bf32f731-ea48-4d57-af9f-b48e64fc1228"/>
    <ds:schemaRef ds:uri="d599657a-4181-4f90-a7cf-20e0206f5dfc"/>
    <ds:schemaRef ds:uri="93d418d0-bcb3-492b-8ffb-0cb3e7dcbf9e"/>
  </ds:schemaRefs>
</ds:datastoreItem>
</file>

<file path=docProps/app.xml><?xml version="1.0" encoding="utf-8"?>
<Properties xmlns="http://schemas.openxmlformats.org/officeDocument/2006/extended-properties" xmlns:vt="http://schemas.openxmlformats.org/officeDocument/2006/docPropsVTypes">
  <TotalTime>1059</TotalTime>
  <Words>2015</Words>
  <Application>Microsoft Office PowerPoint</Application>
  <PresentationFormat>Widescreen</PresentationFormat>
  <Paragraphs>88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HelveticaNeueLT Std</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michael.miller</dc:creator>
  <cp:lastModifiedBy>Ryan Blajda</cp:lastModifiedBy>
  <cp:revision>79</cp:revision>
  <dcterms:created xsi:type="dcterms:W3CDTF">2015-07-21T23:27:49Z</dcterms:created>
  <dcterms:modified xsi:type="dcterms:W3CDTF">2025-02-20T19:05:12Z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0x0101000C764D1647854E43ACD095F8C6C83EF5</vt:lpwstr>
  </property>
  <property fmtid="{D5CDD505-2E9C-101B-9397-08002B2CF9AE}" pid="3" name="MediaServiceImageTags">
    <vt:lpwstr/>
  </property>
</Properties>
</file>